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806" r:id="rId1"/>
  </p:sldMasterIdLst>
  <p:notesMasterIdLst>
    <p:notesMasterId r:id="rId16"/>
  </p:notesMasterIdLst>
  <p:sldIdLst>
    <p:sldId id="297" r:id="rId2"/>
    <p:sldId id="306" r:id="rId3"/>
    <p:sldId id="307" r:id="rId4"/>
    <p:sldId id="309" r:id="rId5"/>
    <p:sldId id="317" r:id="rId6"/>
    <p:sldId id="308" r:id="rId7"/>
    <p:sldId id="314" r:id="rId8"/>
    <p:sldId id="318" r:id="rId9"/>
    <p:sldId id="310" r:id="rId10"/>
    <p:sldId id="311" r:id="rId11"/>
    <p:sldId id="319" r:id="rId12"/>
    <p:sldId id="320" r:id="rId13"/>
    <p:sldId id="312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cundo Allemand" initials="FA" lastIdx="1" clrIdx="0">
    <p:extLst>
      <p:ext uri="{19B8F6BF-5375-455C-9EA6-DF929625EA0E}">
        <p15:presenceInfo xmlns:p15="http://schemas.microsoft.com/office/powerpoint/2012/main" userId="7475a7ba2b5e8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89B1"/>
    <a:srgbClr val="C0CF3A"/>
    <a:srgbClr val="8AB833"/>
    <a:srgbClr val="D2E7A9"/>
    <a:srgbClr val="66B453"/>
    <a:srgbClr val="549E39"/>
    <a:srgbClr val="F9F9F9"/>
    <a:srgbClr val="FBF23F"/>
    <a:srgbClr val="D2A000"/>
    <a:srgbClr val="4AB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434" autoAdjust="0"/>
  </p:normalViewPr>
  <p:slideViewPr>
    <p:cSldViewPr snapToGrid="0">
      <p:cViewPr>
        <p:scale>
          <a:sx n="66" d="100"/>
          <a:sy n="66" d="100"/>
        </p:scale>
        <p:origin x="120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D16-308F-41D8-9C6A-2D9DB39F0E79}" type="datetimeFigureOut">
              <a:rPr lang="es-ES" smtClean="0"/>
              <a:t>25/05/2015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BF53-A8BD-41DF-AC66-90ABD219E6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01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005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057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0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34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2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51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30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969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5621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66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0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903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8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25224"/>
            <a:ext cx="7766431" cy="1038199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1" y="76029"/>
            <a:ext cx="976469" cy="91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157644"/>
            <a:ext cx="6413500" cy="782156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6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60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34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07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4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  <p:sldLayoutId id="2147484819" r:id="rId13"/>
    <p:sldLayoutId id="2147484820" r:id="rId14"/>
    <p:sldLayoutId id="2147484821" r:id="rId15"/>
    <p:sldLayoutId id="2147484822" r:id="rId16"/>
    <p:sldLayoutId id="2147484823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576"/>
            <a:ext cx="9144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330036" y="4447571"/>
            <a:ext cx="6483927" cy="110549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6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Que Golazo! </a:t>
            </a:r>
          </a:p>
        </p:txBody>
      </p:sp>
      <p:sp>
        <p:nvSpPr>
          <p:cNvPr id="10" name="Left Bracket"/>
          <p:cNvSpPr txBox="1"/>
          <p:nvPr/>
        </p:nvSpPr>
        <p:spPr>
          <a:xfrm>
            <a:off x="3999797" y="4229636"/>
            <a:ext cx="5677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[</a:t>
            </a:r>
          </a:p>
        </p:txBody>
      </p:sp>
      <p:sp>
        <p:nvSpPr>
          <p:cNvPr id="11" name="Right Bracket"/>
          <p:cNvSpPr txBox="1"/>
          <p:nvPr/>
        </p:nvSpPr>
        <p:spPr>
          <a:xfrm>
            <a:off x="4532711" y="4229636"/>
            <a:ext cx="5677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348739" y="5432457"/>
            <a:ext cx="656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/>
              <a:t>Una nueva forma de gestionar tus torneos</a:t>
            </a:r>
            <a:endParaRPr lang="es-ES" sz="2400" dirty="0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38" y="1143185"/>
            <a:ext cx="4321529" cy="2963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70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44444E-6 L -0.30955 0.0055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6" y="2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31979 -0.0055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90" y="-2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0" grpId="2"/>
      <p:bldP spid="10" grpId="3"/>
      <p:bldP spid="11" grpId="0"/>
      <p:bldP spid="11" grpId="1"/>
      <p:bldP spid="11" grpId="2"/>
      <p:bldP spid="11" grpId="3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Tecnología</a:t>
            </a:r>
            <a:endParaRPr lang="es-ES" dirty="0"/>
          </a:p>
        </p:txBody>
      </p:sp>
      <p:grpSp>
        <p:nvGrpSpPr>
          <p:cNvPr id="8" name="Grupo 7"/>
          <p:cNvGrpSpPr/>
          <p:nvPr/>
        </p:nvGrpSpPr>
        <p:grpSpPr>
          <a:xfrm>
            <a:off x="2577239" y="1769899"/>
            <a:ext cx="2017431" cy="3403829"/>
            <a:chOff x="2577239" y="1769899"/>
            <a:chExt cx="2017431" cy="3403829"/>
          </a:xfrm>
        </p:grpSpPr>
        <p:grpSp>
          <p:nvGrpSpPr>
            <p:cNvPr id="12" name="Group 15"/>
            <p:cNvGrpSpPr/>
            <p:nvPr/>
          </p:nvGrpSpPr>
          <p:grpSpPr>
            <a:xfrm>
              <a:off x="2577239" y="1769899"/>
              <a:ext cx="2017431" cy="3403829"/>
              <a:chOff x="7658100" y="3813454"/>
              <a:chExt cx="4370298" cy="7603847"/>
            </a:xfrm>
          </p:grpSpPr>
          <p:sp>
            <p:nvSpPr>
              <p:cNvPr id="13" name="Shape 820"/>
              <p:cNvSpPr/>
              <p:nvPr/>
            </p:nvSpPr>
            <p:spPr>
              <a:xfrm>
                <a:off x="7697036" y="5626099"/>
                <a:ext cx="4331362" cy="5791202"/>
              </a:xfrm>
              <a:prstGeom prst="roundRect">
                <a:avLst>
                  <a:gd name="adj" fmla="val 3282"/>
                </a:avLst>
              </a:prstGeom>
              <a:solidFill>
                <a:schemeClr val="accent5"/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000"/>
              </a:p>
            </p:txBody>
          </p:sp>
          <p:sp>
            <p:nvSpPr>
              <p:cNvPr id="14" name="Shape 821"/>
              <p:cNvSpPr/>
              <p:nvPr/>
            </p:nvSpPr>
            <p:spPr>
              <a:xfrm>
                <a:off x="8795244" y="6014885"/>
                <a:ext cx="2111304" cy="618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4000" spc="79">
                    <a:solidFill>
                      <a:srgbClr val="FFFFFF"/>
                    </a:solidFill>
                    <a:latin typeface="Oswald Regular"/>
                    <a:ea typeface="Oswald Regular"/>
                    <a:cs typeface="Oswald Regular"/>
                    <a:sym typeface="Oswald Regular"/>
                  </a:defRPr>
                </a:lvl1pPr>
              </a:lstStyle>
              <a:p>
                <a:pPr lvl="0" algn="ctr">
                  <a:defRPr sz="1800" spc="0">
                    <a:solidFill>
                      <a:srgbClr val="000000"/>
                    </a:solidFill>
                  </a:defRPr>
                </a:pPr>
                <a:r>
                  <a:rPr lang="es-ES" sz="1800" dirty="0" smtClean="0">
                    <a:solidFill>
                      <a:schemeClr val="bg1"/>
                    </a:solidFill>
                  </a:rPr>
                  <a:t>Back-</a:t>
                </a:r>
                <a:r>
                  <a:rPr lang="es-ES" sz="1800" dirty="0" err="1" smtClean="0">
                    <a:solidFill>
                      <a:schemeClr val="bg1"/>
                    </a:solidFill>
                  </a:rPr>
                  <a:t>end</a:t>
                </a:r>
                <a:endParaRPr sz="1800" spc="7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Shape 822"/>
              <p:cNvSpPr/>
              <p:nvPr/>
            </p:nvSpPr>
            <p:spPr>
              <a:xfrm>
                <a:off x="9083485" y="3813454"/>
                <a:ext cx="1555401" cy="1292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65" y="0"/>
                    </a:moveTo>
                    <a:cubicBezTo>
                      <a:pt x="9365" y="0"/>
                      <a:pt x="9963" y="51"/>
                      <a:pt x="10556" y="155"/>
                    </a:cubicBezTo>
                    <a:cubicBezTo>
                      <a:pt x="11152" y="260"/>
                      <a:pt x="11733" y="418"/>
                      <a:pt x="12303" y="632"/>
                    </a:cubicBezTo>
                    <a:cubicBezTo>
                      <a:pt x="12950" y="898"/>
                      <a:pt x="13588" y="1240"/>
                      <a:pt x="14219" y="1663"/>
                    </a:cubicBezTo>
                    <a:cubicBezTo>
                      <a:pt x="14850" y="2087"/>
                      <a:pt x="15412" y="2598"/>
                      <a:pt x="15904" y="3199"/>
                    </a:cubicBezTo>
                    <a:cubicBezTo>
                      <a:pt x="16396" y="3798"/>
                      <a:pt x="16791" y="4475"/>
                      <a:pt x="17088" y="5229"/>
                    </a:cubicBezTo>
                    <a:cubicBezTo>
                      <a:pt x="17382" y="5989"/>
                      <a:pt x="17530" y="6813"/>
                      <a:pt x="17530" y="7703"/>
                    </a:cubicBezTo>
                    <a:cubicBezTo>
                      <a:pt x="17530" y="8586"/>
                      <a:pt x="17382" y="9408"/>
                      <a:pt x="17088" y="10162"/>
                    </a:cubicBezTo>
                    <a:cubicBezTo>
                      <a:pt x="16791" y="10921"/>
                      <a:pt x="16396" y="11596"/>
                      <a:pt x="15904" y="12186"/>
                    </a:cubicBezTo>
                    <a:cubicBezTo>
                      <a:pt x="15412" y="12776"/>
                      <a:pt x="14850" y="13287"/>
                      <a:pt x="14219" y="13719"/>
                    </a:cubicBezTo>
                    <a:cubicBezTo>
                      <a:pt x="13588" y="14151"/>
                      <a:pt x="12950" y="14499"/>
                      <a:pt x="12303" y="14758"/>
                    </a:cubicBezTo>
                    <a:cubicBezTo>
                      <a:pt x="11147" y="15185"/>
                      <a:pt x="9968" y="15397"/>
                      <a:pt x="8765" y="15397"/>
                    </a:cubicBezTo>
                    <a:cubicBezTo>
                      <a:pt x="8487" y="15397"/>
                      <a:pt x="8214" y="15382"/>
                      <a:pt x="7948" y="15354"/>
                    </a:cubicBezTo>
                    <a:cubicBezTo>
                      <a:pt x="7682" y="15329"/>
                      <a:pt x="7409" y="15298"/>
                      <a:pt x="7132" y="15258"/>
                    </a:cubicBezTo>
                    <a:cubicBezTo>
                      <a:pt x="6007" y="16294"/>
                      <a:pt x="4743" y="16995"/>
                      <a:pt x="3347" y="17353"/>
                    </a:cubicBezTo>
                    <a:cubicBezTo>
                      <a:pt x="3196" y="17393"/>
                      <a:pt x="3034" y="17435"/>
                      <a:pt x="2862" y="17483"/>
                    </a:cubicBezTo>
                    <a:cubicBezTo>
                      <a:pt x="2688" y="17534"/>
                      <a:pt x="2521" y="17559"/>
                      <a:pt x="2354" y="17559"/>
                    </a:cubicBezTo>
                    <a:cubicBezTo>
                      <a:pt x="2264" y="17559"/>
                      <a:pt x="2182" y="17514"/>
                      <a:pt x="2111" y="17432"/>
                    </a:cubicBezTo>
                    <a:cubicBezTo>
                      <a:pt x="2041" y="17342"/>
                      <a:pt x="2005" y="17238"/>
                      <a:pt x="2005" y="17110"/>
                    </a:cubicBezTo>
                    <a:cubicBezTo>
                      <a:pt x="2005" y="17023"/>
                      <a:pt x="2034" y="16944"/>
                      <a:pt x="2090" y="16873"/>
                    </a:cubicBezTo>
                    <a:cubicBezTo>
                      <a:pt x="2147" y="16808"/>
                      <a:pt x="2196" y="16746"/>
                      <a:pt x="2241" y="16693"/>
                    </a:cubicBezTo>
                    <a:cubicBezTo>
                      <a:pt x="2624" y="16235"/>
                      <a:pt x="2897" y="15803"/>
                      <a:pt x="3060" y="15397"/>
                    </a:cubicBezTo>
                    <a:cubicBezTo>
                      <a:pt x="3220" y="14987"/>
                      <a:pt x="3354" y="14465"/>
                      <a:pt x="3458" y="13813"/>
                    </a:cubicBezTo>
                    <a:cubicBezTo>
                      <a:pt x="2984" y="13499"/>
                      <a:pt x="2540" y="13129"/>
                      <a:pt x="2123" y="12706"/>
                    </a:cubicBezTo>
                    <a:cubicBezTo>
                      <a:pt x="1706" y="12279"/>
                      <a:pt x="1342" y="11811"/>
                      <a:pt x="1024" y="11300"/>
                    </a:cubicBezTo>
                    <a:cubicBezTo>
                      <a:pt x="711" y="10786"/>
                      <a:pt x="459" y="10229"/>
                      <a:pt x="275" y="9623"/>
                    </a:cubicBezTo>
                    <a:cubicBezTo>
                      <a:pt x="92" y="9021"/>
                      <a:pt x="0" y="8383"/>
                      <a:pt x="0" y="7703"/>
                    </a:cubicBezTo>
                    <a:cubicBezTo>
                      <a:pt x="0" y="6822"/>
                      <a:pt x="151" y="6000"/>
                      <a:pt x="450" y="5238"/>
                    </a:cubicBezTo>
                    <a:cubicBezTo>
                      <a:pt x="751" y="4478"/>
                      <a:pt x="1151" y="3798"/>
                      <a:pt x="1650" y="3199"/>
                    </a:cubicBezTo>
                    <a:cubicBezTo>
                      <a:pt x="2149" y="2598"/>
                      <a:pt x="2716" y="2087"/>
                      <a:pt x="3347" y="1663"/>
                    </a:cubicBezTo>
                    <a:cubicBezTo>
                      <a:pt x="3978" y="1239"/>
                      <a:pt x="4616" y="898"/>
                      <a:pt x="5261" y="632"/>
                    </a:cubicBezTo>
                    <a:cubicBezTo>
                      <a:pt x="5832" y="409"/>
                      <a:pt x="6411" y="249"/>
                      <a:pt x="7002" y="150"/>
                    </a:cubicBezTo>
                    <a:cubicBezTo>
                      <a:pt x="7591" y="48"/>
                      <a:pt x="8179" y="0"/>
                      <a:pt x="8765" y="0"/>
                    </a:cubicBezTo>
                    <a:moveTo>
                      <a:pt x="8765" y="2160"/>
                    </a:moveTo>
                    <a:cubicBezTo>
                      <a:pt x="8269" y="2160"/>
                      <a:pt x="7774" y="2202"/>
                      <a:pt x="7278" y="2282"/>
                    </a:cubicBezTo>
                    <a:cubicBezTo>
                      <a:pt x="6783" y="2366"/>
                      <a:pt x="6287" y="2510"/>
                      <a:pt x="5790" y="2719"/>
                    </a:cubicBezTo>
                    <a:cubicBezTo>
                      <a:pt x="5348" y="2877"/>
                      <a:pt x="4886" y="3112"/>
                      <a:pt x="4411" y="3419"/>
                    </a:cubicBezTo>
                    <a:cubicBezTo>
                      <a:pt x="3933" y="3727"/>
                      <a:pt x="3502" y="4086"/>
                      <a:pt x="3114" y="4501"/>
                    </a:cubicBezTo>
                    <a:cubicBezTo>
                      <a:pt x="2728" y="4916"/>
                      <a:pt x="2413" y="5390"/>
                      <a:pt x="2168" y="5927"/>
                    </a:cubicBezTo>
                    <a:cubicBezTo>
                      <a:pt x="1925" y="6463"/>
                      <a:pt x="1803" y="7056"/>
                      <a:pt x="1803" y="7703"/>
                    </a:cubicBezTo>
                    <a:cubicBezTo>
                      <a:pt x="1803" y="8355"/>
                      <a:pt x="1916" y="8925"/>
                      <a:pt x="2147" y="9422"/>
                    </a:cubicBezTo>
                    <a:cubicBezTo>
                      <a:pt x="2375" y="9919"/>
                      <a:pt x="2667" y="10363"/>
                      <a:pt x="3017" y="10758"/>
                    </a:cubicBezTo>
                    <a:cubicBezTo>
                      <a:pt x="3373" y="11156"/>
                      <a:pt x="3764" y="11509"/>
                      <a:pt x="4197" y="11811"/>
                    </a:cubicBezTo>
                    <a:cubicBezTo>
                      <a:pt x="4630" y="12122"/>
                      <a:pt x="5051" y="12407"/>
                      <a:pt x="5465" y="12678"/>
                    </a:cubicBezTo>
                    <a:lnTo>
                      <a:pt x="5239" y="14177"/>
                    </a:lnTo>
                    <a:cubicBezTo>
                      <a:pt x="5486" y="14019"/>
                      <a:pt x="5724" y="13827"/>
                      <a:pt x="5955" y="13610"/>
                    </a:cubicBezTo>
                    <a:cubicBezTo>
                      <a:pt x="6183" y="13395"/>
                      <a:pt x="6407" y="13189"/>
                      <a:pt x="6626" y="12989"/>
                    </a:cubicBezTo>
                    <a:cubicBezTo>
                      <a:pt x="6979" y="13042"/>
                      <a:pt x="7334" y="13099"/>
                      <a:pt x="7694" y="13152"/>
                    </a:cubicBezTo>
                    <a:cubicBezTo>
                      <a:pt x="8057" y="13209"/>
                      <a:pt x="8412" y="13232"/>
                      <a:pt x="8765" y="13232"/>
                    </a:cubicBezTo>
                    <a:cubicBezTo>
                      <a:pt x="9780" y="13232"/>
                      <a:pt x="10771" y="13048"/>
                      <a:pt x="11740" y="12678"/>
                    </a:cubicBezTo>
                    <a:cubicBezTo>
                      <a:pt x="12197" y="12517"/>
                      <a:pt x="12665" y="12280"/>
                      <a:pt x="13138" y="11978"/>
                    </a:cubicBezTo>
                    <a:cubicBezTo>
                      <a:pt x="13609" y="11670"/>
                      <a:pt x="14040" y="11306"/>
                      <a:pt x="14421" y="10880"/>
                    </a:cubicBezTo>
                    <a:cubicBezTo>
                      <a:pt x="14805" y="10459"/>
                      <a:pt x="15120" y="9982"/>
                      <a:pt x="15370" y="9454"/>
                    </a:cubicBezTo>
                    <a:cubicBezTo>
                      <a:pt x="15617" y="8929"/>
                      <a:pt x="15739" y="8344"/>
                      <a:pt x="15739" y="7703"/>
                    </a:cubicBezTo>
                    <a:cubicBezTo>
                      <a:pt x="15739" y="7057"/>
                      <a:pt x="15617" y="6464"/>
                      <a:pt x="15370" y="5927"/>
                    </a:cubicBezTo>
                    <a:cubicBezTo>
                      <a:pt x="15120" y="5391"/>
                      <a:pt x="14805" y="4916"/>
                      <a:pt x="14421" y="4501"/>
                    </a:cubicBezTo>
                    <a:cubicBezTo>
                      <a:pt x="14040" y="4086"/>
                      <a:pt x="13611" y="3728"/>
                      <a:pt x="13143" y="3420"/>
                    </a:cubicBezTo>
                    <a:cubicBezTo>
                      <a:pt x="12675" y="3112"/>
                      <a:pt x="12206" y="2878"/>
                      <a:pt x="11740" y="2720"/>
                    </a:cubicBezTo>
                    <a:cubicBezTo>
                      <a:pt x="11267" y="2511"/>
                      <a:pt x="10780" y="2367"/>
                      <a:pt x="10281" y="2282"/>
                    </a:cubicBezTo>
                    <a:cubicBezTo>
                      <a:pt x="9782" y="2202"/>
                      <a:pt x="9278" y="2160"/>
                      <a:pt x="8765" y="2160"/>
                    </a:cubicBezTo>
                    <a:moveTo>
                      <a:pt x="21600" y="11746"/>
                    </a:moveTo>
                    <a:cubicBezTo>
                      <a:pt x="21600" y="12429"/>
                      <a:pt x="21506" y="13076"/>
                      <a:pt x="21322" y="13672"/>
                    </a:cubicBezTo>
                    <a:cubicBezTo>
                      <a:pt x="21139" y="14273"/>
                      <a:pt x="20889" y="14829"/>
                      <a:pt x="20574" y="15340"/>
                    </a:cubicBezTo>
                    <a:cubicBezTo>
                      <a:pt x="20258" y="15854"/>
                      <a:pt x="19891" y="16323"/>
                      <a:pt x="19475" y="16747"/>
                    </a:cubicBezTo>
                    <a:cubicBezTo>
                      <a:pt x="19058" y="17173"/>
                      <a:pt x="18613" y="17543"/>
                      <a:pt x="18140" y="17856"/>
                    </a:cubicBezTo>
                    <a:cubicBezTo>
                      <a:pt x="18246" y="18506"/>
                      <a:pt x="18378" y="19031"/>
                      <a:pt x="18540" y="19440"/>
                    </a:cubicBezTo>
                    <a:cubicBezTo>
                      <a:pt x="18703" y="19841"/>
                      <a:pt x="18973" y="20276"/>
                      <a:pt x="19357" y="20736"/>
                    </a:cubicBezTo>
                    <a:cubicBezTo>
                      <a:pt x="19402" y="20790"/>
                      <a:pt x="19453" y="20858"/>
                      <a:pt x="19510" y="20931"/>
                    </a:cubicBezTo>
                    <a:cubicBezTo>
                      <a:pt x="19566" y="21007"/>
                      <a:pt x="19592" y="21092"/>
                      <a:pt x="19592" y="21182"/>
                    </a:cubicBezTo>
                    <a:cubicBezTo>
                      <a:pt x="19592" y="21326"/>
                      <a:pt x="19555" y="21431"/>
                      <a:pt x="19475" y="21498"/>
                    </a:cubicBezTo>
                    <a:cubicBezTo>
                      <a:pt x="19397" y="21569"/>
                      <a:pt x="19305" y="21600"/>
                      <a:pt x="19199" y="21600"/>
                    </a:cubicBezTo>
                    <a:cubicBezTo>
                      <a:pt x="19049" y="21600"/>
                      <a:pt x="18889" y="21572"/>
                      <a:pt x="18714" y="21527"/>
                    </a:cubicBezTo>
                    <a:cubicBezTo>
                      <a:pt x="18542" y="21473"/>
                      <a:pt x="18387" y="21433"/>
                      <a:pt x="18253" y="21397"/>
                    </a:cubicBezTo>
                    <a:cubicBezTo>
                      <a:pt x="16855" y="21027"/>
                      <a:pt x="15593" y="20329"/>
                      <a:pt x="14468" y="19302"/>
                    </a:cubicBezTo>
                    <a:cubicBezTo>
                      <a:pt x="14191" y="19338"/>
                      <a:pt x="13917" y="19369"/>
                      <a:pt x="13652" y="19395"/>
                    </a:cubicBezTo>
                    <a:cubicBezTo>
                      <a:pt x="13383" y="19423"/>
                      <a:pt x="13112" y="19440"/>
                      <a:pt x="12832" y="19440"/>
                    </a:cubicBezTo>
                    <a:cubicBezTo>
                      <a:pt x="11865" y="19440"/>
                      <a:pt x="10909" y="19293"/>
                      <a:pt x="9973" y="19002"/>
                    </a:cubicBezTo>
                    <a:cubicBezTo>
                      <a:pt x="9031" y="18717"/>
                      <a:pt x="8146" y="18279"/>
                      <a:pt x="7313" y="17692"/>
                    </a:cubicBezTo>
                    <a:lnTo>
                      <a:pt x="7617" y="17475"/>
                    </a:lnTo>
                    <a:cubicBezTo>
                      <a:pt x="8000" y="17531"/>
                      <a:pt x="8382" y="17559"/>
                      <a:pt x="8765" y="17559"/>
                    </a:cubicBezTo>
                    <a:cubicBezTo>
                      <a:pt x="10246" y="17559"/>
                      <a:pt x="11677" y="17280"/>
                      <a:pt x="13058" y="16721"/>
                    </a:cubicBezTo>
                    <a:cubicBezTo>
                      <a:pt x="13892" y="16388"/>
                      <a:pt x="14685" y="15936"/>
                      <a:pt x="15436" y="15374"/>
                    </a:cubicBezTo>
                    <a:cubicBezTo>
                      <a:pt x="16186" y="14812"/>
                      <a:pt x="16853" y="14149"/>
                      <a:pt x="17432" y="13381"/>
                    </a:cubicBezTo>
                    <a:cubicBezTo>
                      <a:pt x="18008" y="12618"/>
                      <a:pt x="18470" y="11760"/>
                      <a:pt x="18816" y="10814"/>
                    </a:cubicBezTo>
                    <a:cubicBezTo>
                      <a:pt x="19162" y="9865"/>
                      <a:pt x="19336" y="8832"/>
                      <a:pt x="19336" y="7703"/>
                    </a:cubicBezTo>
                    <a:cubicBezTo>
                      <a:pt x="19336" y="7333"/>
                      <a:pt x="19312" y="6957"/>
                      <a:pt x="19267" y="6568"/>
                    </a:cubicBezTo>
                    <a:cubicBezTo>
                      <a:pt x="19943" y="7217"/>
                      <a:pt x="20501" y="7979"/>
                      <a:pt x="20941" y="8855"/>
                    </a:cubicBezTo>
                    <a:cubicBezTo>
                      <a:pt x="21379" y="9727"/>
                      <a:pt x="21600" y="10693"/>
                      <a:pt x="21600" y="11746"/>
                    </a:cubicBezTo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defRPr sz="6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20" name="Shape 827"/>
              <p:cNvSpPr/>
              <p:nvPr/>
            </p:nvSpPr>
            <p:spPr>
              <a:xfrm>
                <a:off x="7658100" y="6934200"/>
                <a:ext cx="4360817" cy="1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00">
                  <a:ln>
                    <a:solidFill>
                      <a:schemeClr val="tx1">
                        <a:lumMod val="95000"/>
                      </a:schemeClr>
                    </a:solidFill>
                  </a:ln>
                </a:endParaRPr>
              </a:p>
            </p:txBody>
          </p:sp>
        </p:grp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9442" y="3479840"/>
              <a:ext cx="792912" cy="7929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0" name="Picture 2" descr="http://thomaslarock.com/wp-content/uploads/2011/12/SQL-Server-201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234" y="4201543"/>
              <a:ext cx="909774" cy="747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http://3.bp.blogspot.com/-I4H3cd6ajoA/TnPMKUuDoWI/AAAAAAAAAE8/mRNgSBUyXFI/s1600/C_Shar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15" y="3284003"/>
              <a:ext cx="783011" cy="783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o 6"/>
          <p:cNvGrpSpPr/>
          <p:nvPr/>
        </p:nvGrpSpPr>
        <p:grpSpPr>
          <a:xfrm>
            <a:off x="536856" y="1769899"/>
            <a:ext cx="2014519" cy="3403829"/>
            <a:chOff x="536856" y="1769899"/>
            <a:chExt cx="2014519" cy="3403829"/>
          </a:xfrm>
        </p:grpSpPr>
        <p:grpSp>
          <p:nvGrpSpPr>
            <p:cNvPr id="3" name="Group 6"/>
            <p:cNvGrpSpPr/>
            <p:nvPr/>
          </p:nvGrpSpPr>
          <p:grpSpPr>
            <a:xfrm>
              <a:off x="536856" y="1769899"/>
              <a:ext cx="2014519" cy="3403829"/>
              <a:chOff x="3006728" y="3813454"/>
              <a:chExt cx="4363989" cy="7603847"/>
            </a:xfrm>
          </p:grpSpPr>
          <p:sp>
            <p:nvSpPr>
              <p:cNvPr id="4" name="Shape 811"/>
              <p:cNvSpPr/>
              <p:nvPr/>
            </p:nvSpPr>
            <p:spPr>
              <a:xfrm>
                <a:off x="3006728" y="5626099"/>
                <a:ext cx="4344063" cy="5791202"/>
              </a:xfrm>
              <a:prstGeom prst="roundRect">
                <a:avLst>
                  <a:gd name="adj" fmla="val 3273"/>
                </a:avLst>
              </a:prstGeom>
              <a:solidFill>
                <a:schemeClr val="accent3"/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000"/>
              </a:p>
            </p:txBody>
          </p:sp>
          <p:sp>
            <p:nvSpPr>
              <p:cNvPr id="5" name="Shape 812"/>
              <p:cNvSpPr/>
              <p:nvPr/>
            </p:nvSpPr>
            <p:spPr>
              <a:xfrm>
                <a:off x="4045532" y="6014885"/>
                <a:ext cx="2254648" cy="618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4000" spc="79">
                    <a:solidFill>
                      <a:srgbClr val="FFFFFF"/>
                    </a:solidFill>
                    <a:latin typeface="Oswald Regular"/>
                    <a:ea typeface="Oswald Regular"/>
                    <a:cs typeface="Oswald Regular"/>
                    <a:sym typeface="Oswald Regular"/>
                  </a:defRPr>
                </a:lvl1pPr>
              </a:lstStyle>
              <a:p>
                <a:pPr lvl="0" algn="ctr">
                  <a:defRPr sz="1800" spc="0">
                    <a:solidFill>
                      <a:srgbClr val="000000"/>
                    </a:solidFill>
                  </a:defRPr>
                </a:pPr>
                <a:r>
                  <a:rPr lang="es-ES" sz="1800" dirty="0" smtClean="0">
                    <a:solidFill>
                      <a:schemeClr val="bg1"/>
                    </a:solidFill>
                  </a:rPr>
                  <a:t>Front</a:t>
                </a:r>
                <a:r>
                  <a:rPr lang="es-ES" sz="1800" spc="79" dirty="0" smtClean="0">
                    <a:solidFill>
                      <a:schemeClr val="bg1"/>
                    </a:solidFill>
                  </a:rPr>
                  <a:t>-</a:t>
                </a:r>
                <a:r>
                  <a:rPr lang="es-ES" sz="1800" spc="79" dirty="0" err="1" smtClean="0">
                    <a:solidFill>
                      <a:schemeClr val="bg1"/>
                    </a:solidFill>
                  </a:rPr>
                  <a:t>end</a:t>
                </a:r>
                <a:endParaRPr sz="1800" spc="7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Shape 813"/>
              <p:cNvSpPr/>
              <p:nvPr/>
            </p:nvSpPr>
            <p:spPr>
              <a:xfrm>
                <a:off x="4425463" y="3813454"/>
                <a:ext cx="1520839" cy="12656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2293" y="0"/>
                      <a:pt x="13697" y="343"/>
                      <a:pt x="15005" y="1019"/>
                    </a:cubicBezTo>
                    <a:cubicBezTo>
                      <a:pt x="16315" y="1699"/>
                      <a:pt x="17460" y="2629"/>
                      <a:pt x="18442" y="3806"/>
                    </a:cubicBezTo>
                    <a:cubicBezTo>
                      <a:pt x="19421" y="4981"/>
                      <a:pt x="20194" y="6355"/>
                      <a:pt x="20755" y="7924"/>
                    </a:cubicBezTo>
                    <a:cubicBezTo>
                      <a:pt x="21319" y="9499"/>
                      <a:pt x="21600" y="11174"/>
                      <a:pt x="21600" y="12957"/>
                    </a:cubicBezTo>
                    <a:cubicBezTo>
                      <a:pt x="21600" y="13674"/>
                      <a:pt x="21545" y="14402"/>
                      <a:pt x="21434" y="15148"/>
                    </a:cubicBezTo>
                    <a:cubicBezTo>
                      <a:pt x="21322" y="15893"/>
                      <a:pt x="21161" y="16625"/>
                      <a:pt x="20952" y="17339"/>
                    </a:cubicBezTo>
                    <a:cubicBezTo>
                      <a:pt x="20741" y="18059"/>
                      <a:pt x="20477" y="18744"/>
                      <a:pt x="20162" y="19403"/>
                    </a:cubicBezTo>
                    <a:cubicBezTo>
                      <a:pt x="19850" y="20057"/>
                      <a:pt x="19498" y="20656"/>
                      <a:pt x="19106" y="21200"/>
                    </a:cubicBezTo>
                    <a:cubicBezTo>
                      <a:pt x="18931" y="21468"/>
                      <a:pt x="18703" y="21600"/>
                      <a:pt x="18430" y="21600"/>
                    </a:cubicBezTo>
                    <a:lnTo>
                      <a:pt x="3170" y="21600"/>
                    </a:lnTo>
                    <a:cubicBezTo>
                      <a:pt x="2887" y="21600"/>
                      <a:pt x="2662" y="21467"/>
                      <a:pt x="2494" y="21200"/>
                    </a:cubicBezTo>
                    <a:cubicBezTo>
                      <a:pt x="2088" y="20656"/>
                      <a:pt x="1730" y="20057"/>
                      <a:pt x="1426" y="19403"/>
                    </a:cubicBezTo>
                    <a:cubicBezTo>
                      <a:pt x="1118" y="18744"/>
                      <a:pt x="859" y="18059"/>
                      <a:pt x="650" y="17339"/>
                    </a:cubicBezTo>
                    <a:cubicBezTo>
                      <a:pt x="439" y="16625"/>
                      <a:pt x="278" y="15893"/>
                      <a:pt x="166" y="15148"/>
                    </a:cubicBezTo>
                    <a:cubicBezTo>
                      <a:pt x="55" y="14402"/>
                      <a:pt x="0" y="13673"/>
                      <a:pt x="0" y="12957"/>
                    </a:cubicBezTo>
                    <a:cubicBezTo>
                      <a:pt x="0" y="11163"/>
                      <a:pt x="281" y="9487"/>
                      <a:pt x="845" y="7918"/>
                    </a:cubicBezTo>
                    <a:cubicBezTo>
                      <a:pt x="1406" y="6354"/>
                      <a:pt x="2179" y="4981"/>
                      <a:pt x="3158" y="3806"/>
                    </a:cubicBezTo>
                    <a:cubicBezTo>
                      <a:pt x="4140" y="2629"/>
                      <a:pt x="5285" y="1699"/>
                      <a:pt x="6595" y="1019"/>
                    </a:cubicBezTo>
                    <a:cubicBezTo>
                      <a:pt x="7903" y="343"/>
                      <a:pt x="9305" y="0"/>
                      <a:pt x="10800" y="0"/>
                    </a:cubicBezTo>
                    <a:moveTo>
                      <a:pt x="3149" y="14572"/>
                    </a:moveTo>
                    <a:cubicBezTo>
                      <a:pt x="3523" y="14572"/>
                      <a:pt x="3842" y="14414"/>
                      <a:pt x="4102" y="14100"/>
                    </a:cubicBezTo>
                    <a:cubicBezTo>
                      <a:pt x="4361" y="13792"/>
                      <a:pt x="4493" y="13409"/>
                      <a:pt x="4493" y="12957"/>
                    </a:cubicBezTo>
                    <a:cubicBezTo>
                      <a:pt x="4493" y="12508"/>
                      <a:pt x="4361" y="12127"/>
                      <a:pt x="4097" y="11822"/>
                    </a:cubicBezTo>
                    <a:cubicBezTo>
                      <a:pt x="3833" y="11512"/>
                      <a:pt x="3516" y="11359"/>
                      <a:pt x="3149" y="11359"/>
                    </a:cubicBezTo>
                    <a:cubicBezTo>
                      <a:pt x="2772" y="11359"/>
                      <a:pt x="2455" y="11511"/>
                      <a:pt x="2201" y="11822"/>
                    </a:cubicBezTo>
                    <a:cubicBezTo>
                      <a:pt x="1944" y="12128"/>
                      <a:pt x="1814" y="12508"/>
                      <a:pt x="1814" y="12957"/>
                    </a:cubicBezTo>
                    <a:cubicBezTo>
                      <a:pt x="1814" y="13409"/>
                      <a:pt x="1944" y="13792"/>
                      <a:pt x="2201" y="14100"/>
                    </a:cubicBezTo>
                    <a:cubicBezTo>
                      <a:pt x="2455" y="14414"/>
                      <a:pt x="2772" y="14572"/>
                      <a:pt x="3149" y="14572"/>
                    </a:cubicBezTo>
                    <a:moveTo>
                      <a:pt x="5388" y="8105"/>
                    </a:moveTo>
                    <a:cubicBezTo>
                      <a:pt x="5762" y="8105"/>
                      <a:pt x="6086" y="7944"/>
                      <a:pt x="6353" y="7621"/>
                    </a:cubicBezTo>
                    <a:cubicBezTo>
                      <a:pt x="6622" y="7302"/>
                      <a:pt x="6756" y="6916"/>
                      <a:pt x="6756" y="6467"/>
                    </a:cubicBezTo>
                    <a:cubicBezTo>
                      <a:pt x="6756" y="6015"/>
                      <a:pt x="6622" y="5635"/>
                      <a:pt x="6353" y="5327"/>
                    </a:cubicBezTo>
                    <a:cubicBezTo>
                      <a:pt x="6086" y="5021"/>
                      <a:pt x="5762" y="4866"/>
                      <a:pt x="5388" y="4866"/>
                    </a:cubicBezTo>
                    <a:cubicBezTo>
                      <a:pt x="5028" y="4866"/>
                      <a:pt x="4714" y="5021"/>
                      <a:pt x="4447" y="5327"/>
                    </a:cubicBezTo>
                    <a:cubicBezTo>
                      <a:pt x="4178" y="5635"/>
                      <a:pt x="4044" y="6015"/>
                      <a:pt x="4044" y="6467"/>
                    </a:cubicBezTo>
                    <a:cubicBezTo>
                      <a:pt x="4044" y="6916"/>
                      <a:pt x="4178" y="7302"/>
                      <a:pt x="4447" y="7621"/>
                    </a:cubicBezTo>
                    <a:cubicBezTo>
                      <a:pt x="4714" y="7944"/>
                      <a:pt x="5028" y="8105"/>
                      <a:pt x="5388" y="8105"/>
                    </a:cubicBezTo>
                    <a:moveTo>
                      <a:pt x="11995" y="15053"/>
                    </a:moveTo>
                    <a:cubicBezTo>
                      <a:pt x="12026" y="14923"/>
                      <a:pt x="12084" y="14673"/>
                      <a:pt x="12173" y="14293"/>
                    </a:cubicBezTo>
                    <a:cubicBezTo>
                      <a:pt x="12262" y="13918"/>
                      <a:pt x="12365" y="13478"/>
                      <a:pt x="12482" y="12977"/>
                    </a:cubicBezTo>
                    <a:cubicBezTo>
                      <a:pt x="12600" y="12476"/>
                      <a:pt x="12727" y="11955"/>
                      <a:pt x="12862" y="11405"/>
                    </a:cubicBezTo>
                    <a:cubicBezTo>
                      <a:pt x="12996" y="10861"/>
                      <a:pt x="13114" y="10351"/>
                      <a:pt x="13212" y="9882"/>
                    </a:cubicBezTo>
                    <a:cubicBezTo>
                      <a:pt x="13313" y="9415"/>
                      <a:pt x="13399" y="9009"/>
                      <a:pt x="13471" y="8670"/>
                    </a:cubicBezTo>
                    <a:cubicBezTo>
                      <a:pt x="13543" y="8330"/>
                      <a:pt x="13579" y="8131"/>
                      <a:pt x="13579" y="8076"/>
                    </a:cubicBezTo>
                    <a:cubicBezTo>
                      <a:pt x="13579" y="7869"/>
                      <a:pt x="13512" y="7682"/>
                      <a:pt x="13380" y="7527"/>
                    </a:cubicBezTo>
                    <a:cubicBezTo>
                      <a:pt x="13246" y="7371"/>
                      <a:pt x="13090" y="7293"/>
                      <a:pt x="12914" y="7293"/>
                    </a:cubicBezTo>
                    <a:cubicBezTo>
                      <a:pt x="12761" y="7293"/>
                      <a:pt x="12624" y="7345"/>
                      <a:pt x="12506" y="7457"/>
                    </a:cubicBezTo>
                    <a:cubicBezTo>
                      <a:pt x="12386" y="7567"/>
                      <a:pt x="12305" y="7711"/>
                      <a:pt x="12259" y="7886"/>
                    </a:cubicBezTo>
                    <a:lnTo>
                      <a:pt x="10706" y="14598"/>
                    </a:lnTo>
                    <a:cubicBezTo>
                      <a:pt x="10409" y="14618"/>
                      <a:pt x="10126" y="14696"/>
                      <a:pt x="9857" y="14840"/>
                    </a:cubicBezTo>
                    <a:cubicBezTo>
                      <a:pt x="9590" y="14984"/>
                      <a:pt x="9358" y="15174"/>
                      <a:pt x="9163" y="15418"/>
                    </a:cubicBezTo>
                    <a:cubicBezTo>
                      <a:pt x="8966" y="15663"/>
                      <a:pt x="8813" y="15945"/>
                      <a:pt x="8702" y="16265"/>
                    </a:cubicBezTo>
                    <a:cubicBezTo>
                      <a:pt x="8592" y="16587"/>
                      <a:pt x="8537" y="16927"/>
                      <a:pt x="8537" y="17284"/>
                    </a:cubicBezTo>
                    <a:cubicBezTo>
                      <a:pt x="8537" y="18039"/>
                      <a:pt x="8755" y="18678"/>
                      <a:pt x="9197" y="19199"/>
                    </a:cubicBezTo>
                    <a:cubicBezTo>
                      <a:pt x="9638" y="19726"/>
                      <a:pt x="10171" y="19988"/>
                      <a:pt x="10800" y="19988"/>
                    </a:cubicBezTo>
                    <a:cubicBezTo>
                      <a:pt x="11429" y="19988"/>
                      <a:pt x="11962" y="19726"/>
                      <a:pt x="12403" y="19199"/>
                    </a:cubicBezTo>
                    <a:cubicBezTo>
                      <a:pt x="12842" y="18678"/>
                      <a:pt x="13063" y="18039"/>
                      <a:pt x="13063" y="17284"/>
                    </a:cubicBezTo>
                    <a:cubicBezTo>
                      <a:pt x="13063" y="16835"/>
                      <a:pt x="12962" y="16418"/>
                      <a:pt x="12763" y="16032"/>
                    </a:cubicBezTo>
                    <a:cubicBezTo>
                      <a:pt x="12564" y="15646"/>
                      <a:pt x="12307" y="15321"/>
                      <a:pt x="11995" y="15053"/>
                    </a:cubicBezTo>
                    <a:moveTo>
                      <a:pt x="10800" y="2177"/>
                    </a:moveTo>
                    <a:cubicBezTo>
                      <a:pt x="10426" y="2177"/>
                      <a:pt x="10106" y="2335"/>
                      <a:pt x="9847" y="2646"/>
                    </a:cubicBezTo>
                    <a:cubicBezTo>
                      <a:pt x="9586" y="2960"/>
                      <a:pt x="9456" y="3343"/>
                      <a:pt x="9456" y="3792"/>
                    </a:cubicBezTo>
                    <a:cubicBezTo>
                      <a:pt x="9456" y="4241"/>
                      <a:pt x="9586" y="4621"/>
                      <a:pt x="9847" y="4927"/>
                    </a:cubicBezTo>
                    <a:cubicBezTo>
                      <a:pt x="10106" y="5237"/>
                      <a:pt x="10426" y="5390"/>
                      <a:pt x="10800" y="5390"/>
                    </a:cubicBezTo>
                    <a:cubicBezTo>
                      <a:pt x="11174" y="5390"/>
                      <a:pt x="11494" y="5238"/>
                      <a:pt x="11753" y="4927"/>
                    </a:cubicBezTo>
                    <a:cubicBezTo>
                      <a:pt x="12014" y="4621"/>
                      <a:pt x="12144" y="4241"/>
                      <a:pt x="12144" y="3792"/>
                    </a:cubicBezTo>
                    <a:cubicBezTo>
                      <a:pt x="12144" y="3343"/>
                      <a:pt x="12014" y="2960"/>
                      <a:pt x="11753" y="2646"/>
                    </a:cubicBezTo>
                    <a:cubicBezTo>
                      <a:pt x="11494" y="2335"/>
                      <a:pt x="11174" y="2177"/>
                      <a:pt x="10800" y="2177"/>
                    </a:cubicBezTo>
                    <a:moveTo>
                      <a:pt x="14844" y="6467"/>
                    </a:moveTo>
                    <a:cubicBezTo>
                      <a:pt x="14844" y="6916"/>
                      <a:pt x="14978" y="7299"/>
                      <a:pt x="15247" y="7610"/>
                    </a:cubicBezTo>
                    <a:cubicBezTo>
                      <a:pt x="15514" y="7921"/>
                      <a:pt x="15835" y="8076"/>
                      <a:pt x="16212" y="8076"/>
                    </a:cubicBezTo>
                    <a:cubicBezTo>
                      <a:pt x="16586" y="8076"/>
                      <a:pt x="16903" y="7921"/>
                      <a:pt x="17165" y="7610"/>
                    </a:cubicBezTo>
                    <a:cubicBezTo>
                      <a:pt x="17426" y="7299"/>
                      <a:pt x="17556" y="6916"/>
                      <a:pt x="17556" y="6467"/>
                    </a:cubicBezTo>
                    <a:cubicBezTo>
                      <a:pt x="17556" y="6015"/>
                      <a:pt x="17426" y="5635"/>
                      <a:pt x="17165" y="5327"/>
                    </a:cubicBezTo>
                    <a:cubicBezTo>
                      <a:pt x="16903" y="5021"/>
                      <a:pt x="16586" y="4866"/>
                      <a:pt x="16212" y="4866"/>
                    </a:cubicBezTo>
                    <a:cubicBezTo>
                      <a:pt x="15835" y="4866"/>
                      <a:pt x="15514" y="5022"/>
                      <a:pt x="15247" y="5327"/>
                    </a:cubicBezTo>
                    <a:cubicBezTo>
                      <a:pt x="14978" y="5635"/>
                      <a:pt x="14844" y="6015"/>
                      <a:pt x="14844" y="6467"/>
                    </a:cubicBezTo>
                    <a:moveTo>
                      <a:pt x="18451" y="14572"/>
                    </a:moveTo>
                    <a:cubicBezTo>
                      <a:pt x="18828" y="14572"/>
                      <a:pt x="19142" y="14414"/>
                      <a:pt x="19399" y="14100"/>
                    </a:cubicBezTo>
                    <a:cubicBezTo>
                      <a:pt x="19656" y="13792"/>
                      <a:pt x="19786" y="13409"/>
                      <a:pt x="19786" y="12957"/>
                    </a:cubicBezTo>
                    <a:cubicBezTo>
                      <a:pt x="19786" y="12508"/>
                      <a:pt x="19656" y="12127"/>
                      <a:pt x="19399" y="11822"/>
                    </a:cubicBezTo>
                    <a:cubicBezTo>
                      <a:pt x="19142" y="11512"/>
                      <a:pt x="18828" y="11359"/>
                      <a:pt x="18451" y="11359"/>
                    </a:cubicBezTo>
                    <a:cubicBezTo>
                      <a:pt x="18077" y="11359"/>
                      <a:pt x="17758" y="11511"/>
                      <a:pt x="17498" y="11822"/>
                    </a:cubicBezTo>
                    <a:cubicBezTo>
                      <a:pt x="17237" y="12128"/>
                      <a:pt x="17107" y="12508"/>
                      <a:pt x="17107" y="12957"/>
                    </a:cubicBezTo>
                    <a:cubicBezTo>
                      <a:pt x="17107" y="13409"/>
                      <a:pt x="17237" y="13792"/>
                      <a:pt x="17498" y="14100"/>
                    </a:cubicBezTo>
                    <a:cubicBezTo>
                      <a:pt x="17758" y="14414"/>
                      <a:pt x="18077" y="14572"/>
                      <a:pt x="18451" y="14572"/>
                    </a:cubicBez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defRPr sz="64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/>
              </a:p>
            </p:txBody>
          </p:sp>
          <p:sp>
            <p:nvSpPr>
              <p:cNvPr id="11" name="Shape 818"/>
              <p:cNvSpPr/>
              <p:nvPr/>
            </p:nvSpPr>
            <p:spPr>
              <a:xfrm>
                <a:off x="3009899" y="6959600"/>
                <a:ext cx="4360818" cy="1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00"/>
              </a:p>
            </p:txBody>
          </p:sp>
        </p:grpSp>
        <p:pic>
          <p:nvPicPr>
            <p:cNvPr id="42" name="Picture 6" descr="http://www.knowledgeshine.com/wp-content/themes/ks/images/logo/mixed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660"/>
            <a:stretch/>
          </p:blipFill>
          <p:spPr bwMode="auto">
            <a:xfrm>
              <a:off x="806692" y="3254910"/>
              <a:ext cx="1308949" cy="78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http://www.knowledgeshine.com/wp-content/themes/ks/images/logo/mixed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76"/>
            <a:stretch/>
          </p:blipFill>
          <p:spPr bwMode="auto">
            <a:xfrm>
              <a:off x="582181" y="3908790"/>
              <a:ext cx="1933727" cy="1106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o 16"/>
          <p:cNvGrpSpPr/>
          <p:nvPr/>
        </p:nvGrpSpPr>
        <p:grpSpPr>
          <a:xfrm>
            <a:off x="4587991" y="1794743"/>
            <a:ext cx="2086770" cy="3378477"/>
            <a:chOff x="4587991" y="1794743"/>
            <a:chExt cx="2086770" cy="3378477"/>
          </a:xfrm>
        </p:grpSpPr>
        <p:grpSp>
          <p:nvGrpSpPr>
            <p:cNvPr id="9" name="Grupo 8"/>
            <p:cNvGrpSpPr/>
            <p:nvPr/>
          </p:nvGrpSpPr>
          <p:grpSpPr>
            <a:xfrm>
              <a:off x="4643425" y="1794743"/>
              <a:ext cx="2031336" cy="3378477"/>
              <a:chOff x="4643425" y="1794743"/>
              <a:chExt cx="2031336" cy="3378477"/>
            </a:xfrm>
          </p:grpSpPr>
          <p:grpSp>
            <p:nvGrpSpPr>
              <p:cNvPr id="21" name="Group 24"/>
              <p:cNvGrpSpPr/>
              <p:nvPr/>
            </p:nvGrpSpPr>
            <p:grpSpPr>
              <a:xfrm>
                <a:off x="4643425" y="1794743"/>
                <a:ext cx="2031336" cy="3378477"/>
                <a:chOff x="12368296" y="3870089"/>
                <a:chExt cx="4400421" cy="7547212"/>
              </a:xfrm>
            </p:grpSpPr>
            <p:sp>
              <p:nvSpPr>
                <p:cNvPr id="22" name="Shape 829"/>
                <p:cNvSpPr/>
                <p:nvPr/>
              </p:nvSpPr>
              <p:spPr>
                <a:xfrm>
                  <a:off x="12368296" y="5626099"/>
                  <a:ext cx="4331361" cy="5791202"/>
                </a:xfrm>
                <a:prstGeom prst="roundRect">
                  <a:avLst>
                    <a:gd name="adj" fmla="val 3282"/>
                  </a:avLst>
                </a:prstGeom>
                <a:solidFill>
                  <a:schemeClr val="accent2"/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2000"/>
                </a:p>
              </p:txBody>
            </p:sp>
            <p:sp>
              <p:nvSpPr>
                <p:cNvPr id="23" name="Shape 830"/>
                <p:cNvSpPr/>
                <p:nvPr/>
              </p:nvSpPr>
              <p:spPr>
                <a:xfrm>
                  <a:off x="13147219" y="6014883"/>
                  <a:ext cx="2719831" cy="6187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>
                  <a:lvl1pPr>
                    <a:defRPr sz="4000" spc="79">
                      <a:solidFill>
                        <a:srgbClr val="FFFFFF"/>
                      </a:solidFill>
                      <a:latin typeface="Oswald Regular"/>
                      <a:ea typeface="Oswald Regular"/>
                      <a:cs typeface="Oswald Regular"/>
                      <a:sym typeface="Oswald Regular"/>
                    </a:defRPr>
                  </a:lvl1pPr>
                </a:lstStyle>
                <a:p>
                  <a:pPr lvl="0" algn="ctr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800" spc="79" dirty="0" smtClean="0">
                      <a:solidFill>
                        <a:schemeClr val="bg1"/>
                      </a:solidFill>
                    </a:rPr>
                    <a:t>Versionado</a:t>
                  </a:r>
                  <a:endParaRPr sz="1800" spc="79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Shape 831"/>
                <p:cNvSpPr/>
                <p:nvPr/>
              </p:nvSpPr>
              <p:spPr>
                <a:xfrm>
                  <a:off x="13784137" y="3870089"/>
                  <a:ext cx="1495400" cy="12421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302" y="0"/>
                      </a:moveTo>
                      <a:cubicBezTo>
                        <a:pt x="16819" y="0"/>
                        <a:pt x="17289" y="191"/>
                        <a:pt x="17720" y="567"/>
                      </a:cubicBezTo>
                      <a:cubicBezTo>
                        <a:pt x="18151" y="943"/>
                        <a:pt x="18442" y="1424"/>
                        <a:pt x="18599" y="2015"/>
                      </a:cubicBezTo>
                      <a:lnTo>
                        <a:pt x="21387" y="12236"/>
                      </a:lnTo>
                      <a:cubicBezTo>
                        <a:pt x="21436" y="12454"/>
                        <a:pt x="21483" y="12665"/>
                        <a:pt x="21531" y="12874"/>
                      </a:cubicBezTo>
                      <a:cubicBezTo>
                        <a:pt x="21576" y="13088"/>
                        <a:pt x="21600" y="13299"/>
                        <a:pt x="21600" y="13517"/>
                      </a:cubicBezTo>
                      <a:lnTo>
                        <a:pt x="21600" y="18886"/>
                      </a:lnTo>
                      <a:cubicBezTo>
                        <a:pt x="21600" y="19271"/>
                        <a:pt x="21541" y="19626"/>
                        <a:pt x="21419" y="19955"/>
                      </a:cubicBezTo>
                      <a:cubicBezTo>
                        <a:pt x="21296" y="20284"/>
                        <a:pt x="21140" y="20566"/>
                        <a:pt x="20939" y="20807"/>
                      </a:cubicBezTo>
                      <a:cubicBezTo>
                        <a:pt x="20736" y="21045"/>
                        <a:pt x="20501" y="21239"/>
                        <a:pt x="20224" y="21383"/>
                      </a:cubicBezTo>
                      <a:cubicBezTo>
                        <a:pt x="19945" y="21529"/>
                        <a:pt x="19654" y="21600"/>
                        <a:pt x="19350" y="21600"/>
                      </a:cubicBezTo>
                      <a:lnTo>
                        <a:pt x="2262" y="21600"/>
                      </a:lnTo>
                      <a:cubicBezTo>
                        <a:pt x="1638" y="21600"/>
                        <a:pt x="1104" y="21336"/>
                        <a:pt x="663" y="20807"/>
                      </a:cubicBezTo>
                      <a:cubicBezTo>
                        <a:pt x="220" y="20278"/>
                        <a:pt x="0" y="19638"/>
                        <a:pt x="0" y="18886"/>
                      </a:cubicBezTo>
                      <a:lnTo>
                        <a:pt x="0" y="13517"/>
                      </a:lnTo>
                      <a:cubicBezTo>
                        <a:pt x="0" y="13300"/>
                        <a:pt x="24" y="13088"/>
                        <a:pt x="71" y="12874"/>
                      </a:cubicBezTo>
                      <a:cubicBezTo>
                        <a:pt x="120" y="12665"/>
                        <a:pt x="164" y="12451"/>
                        <a:pt x="211" y="12236"/>
                      </a:cubicBezTo>
                      <a:lnTo>
                        <a:pt x="2999" y="2015"/>
                      </a:lnTo>
                      <a:cubicBezTo>
                        <a:pt x="3156" y="1425"/>
                        <a:pt x="3452" y="943"/>
                        <a:pt x="3888" y="567"/>
                      </a:cubicBezTo>
                      <a:cubicBezTo>
                        <a:pt x="4316" y="191"/>
                        <a:pt x="4796" y="0"/>
                        <a:pt x="5310" y="0"/>
                      </a:cubicBezTo>
                      <a:lnTo>
                        <a:pt x="16302" y="0"/>
                      </a:lnTo>
                      <a:close/>
                      <a:moveTo>
                        <a:pt x="19808" y="13517"/>
                      </a:moveTo>
                      <a:cubicBezTo>
                        <a:pt x="19808" y="13367"/>
                        <a:pt x="19761" y="13235"/>
                        <a:pt x="19671" y="13129"/>
                      </a:cubicBezTo>
                      <a:cubicBezTo>
                        <a:pt x="19583" y="13020"/>
                        <a:pt x="19475" y="12968"/>
                        <a:pt x="19350" y="12968"/>
                      </a:cubicBezTo>
                      <a:lnTo>
                        <a:pt x="2262" y="12968"/>
                      </a:lnTo>
                      <a:cubicBezTo>
                        <a:pt x="2137" y="12968"/>
                        <a:pt x="2030" y="13017"/>
                        <a:pt x="1941" y="13120"/>
                      </a:cubicBezTo>
                      <a:cubicBezTo>
                        <a:pt x="1851" y="13223"/>
                        <a:pt x="1804" y="13355"/>
                        <a:pt x="1804" y="13517"/>
                      </a:cubicBezTo>
                      <a:lnTo>
                        <a:pt x="1804" y="18886"/>
                      </a:lnTo>
                      <a:cubicBezTo>
                        <a:pt x="1804" y="19036"/>
                        <a:pt x="1848" y="19168"/>
                        <a:pt x="1934" y="19274"/>
                      </a:cubicBezTo>
                      <a:cubicBezTo>
                        <a:pt x="2020" y="19382"/>
                        <a:pt x="2130" y="19438"/>
                        <a:pt x="2262" y="19438"/>
                      </a:cubicBezTo>
                      <a:lnTo>
                        <a:pt x="19350" y="19438"/>
                      </a:lnTo>
                      <a:cubicBezTo>
                        <a:pt x="19475" y="19438"/>
                        <a:pt x="19583" y="19385"/>
                        <a:pt x="19671" y="19282"/>
                      </a:cubicBezTo>
                      <a:cubicBezTo>
                        <a:pt x="19761" y="19180"/>
                        <a:pt x="19808" y="19047"/>
                        <a:pt x="19808" y="18886"/>
                      </a:cubicBezTo>
                      <a:lnTo>
                        <a:pt x="19808" y="13517"/>
                      </a:lnTo>
                      <a:close/>
                      <a:moveTo>
                        <a:pt x="5312" y="2168"/>
                      </a:moveTo>
                      <a:cubicBezTo>
                        <a:pt x="5185" y="2168"/>
                        <a:pt x="5063" y="2212"/>
                        <a:pt x="4940" y="2306"/>
                      </a:cubicBezTo>
                      <a:cubicBezTo>
                        <a:pt x="4823" y="2403"/>
                        <a:pt x="4740" y="2523"/>
                        <a:pt x="4703" y="2673"/>
                      </a:cubicBezTo>
                      <a:lnTo>
                        <a:pt x="2497" y="10800"/>
                      </a:lnTo>
                      <a:lnTo>
                        <a:pt x="19105" y="10800"/>
                      </a:lnTo>
                      <a:lnTo>
                        <a:pt x="16902" y="2673"/>
                      </a:lnTo>
                      <a:cubicBezTo>
                        <a:pt x="16870" y="2523"/>
                        <a:pt x="16794" y="2403"/>
                        <a:pt x="16674" y="2306"/>
                      </a:cubicBezTo>
                      <a:cubicBezTo>
                        <a:pt x="16554" y="2212"/>
                        <a:pt x="16432" y="2168"/>
                        <a:pt x="16305" y="2168"/>
                      </a:cubicBezTo>
                      <a:lnTo>
                        <a:pt x="5312" y="2168"/>
                      </a:lnTo>
                      <a:close/>
                      <a:moveTo>
                        <a:pt x="13511" y="14865"/>
                      </a:moveTo>
                      <a:cubicBezTo>
                        <a:pt x="13817" y="14865"/>
                        <a:pt x="14077" y="14994"/>
                        <a:pt x="14292" y="15253"/>
                      </a:cubicBezTo>
                      <a:cubicBezTo>
                        <a:pt x="14508" y="15511"/>
                        <a:pt x="14613" y="15822"/>
                        <a:pt x="14613" y="16187"/>
                      </a:cubicBezTo>
                      <a:cubicBezTo>
                        <a:pt x="14613" y="16571"/>
                        <a:pt x="14508" y="16891"/>
                        <a:pt x="14292" y="17150"/>
                      </a:cubicBezTo>
                      <a:cubicBezTo>
                        <a:pt x="14077" y="17408"/>
                        <a:pt x="13817" y="17538"/>
                        <a:pt x="13511" y="17538"/>
                      </a:cubicBezTo>
                      <a:cubicBezTo>
                        <a:pt x="13191" y="17538"/>
                        <a:pt x="12924" y="17408"/>
                        <a:pt x="12708" y="17150"/>
                      </a:cubicBezTo>
                      <a:cubicBezTo>
                        <a:pt x="12493" y="16891"/>
                        <a:pt x="12388" y="16571"/>
                        <a:pt x="12388" y="16187"/>
                      </a:cubicBezTo>
                      <a:cubicBezTo>
                        <a:pt x="12388" y="15822"/>
                        <a:pt x="12493" y="15511"/>
                        <a:pt x="12708" y="15253"/>
                      </a:cubicBezTo>
                      <a:cubicBezTo>
                        <a:pt x="12924" y="14994"/>
                        <a:pt x="13191" y="14865"/>
                        <a:pt x="13511" y="14865"/>
                      </a:cubicBezTo>
                      <a:moveTo>
                        <a:pt x="17113" y="14865"/>
                      </a:moveTo>
                      <a:cubicBezTo>
                        <a:pt x="17416" y="14865"/>
                        <a:pt x="17676" y="14994"/>
                        <a:pt x="17891" y="15253"/>
                      </a:cubicBezTo>
                      <a:cubicBezTo>
                        <a:pt x="18104" y="15511"/>
                        <a:pt x="18212" y="15822"/>
                        <a:pt x="18212" y="16187"/>
                      </a:cubicBezTo>
                      <a:cubicBezTo>
                        <a:pt x="18212" y="16571"/>
                        <a:pt x="18104" y="16891"/>
                        <a:pt x="17891" y="17150"/>
                      </a:cubicBezTo>
                      <a:cubicBezTo>
                        <a:pt x="17676" y="17408"/>
                        <a:pt x="17416" y="17538"/>
                        <a:pt x="17113" y="17538"/>
                      </a:cubicBezTo>
                      <a:cubicBezTo>
                        <a:pt x="16792" y="17538"/>
                        <a:pt x="16525" y="17408"/>
                        <a:pt x="16310" y="17150"/>
                      </a:cubicBezTo>
                      <a:cubicBezTo>
                        <a:pt x="16094" y="16891"/>
                        <a:pt x="15986" y="16571"/>
                        <a:pt x="15986" y="16187"/>
                      </a:cubicBezTo>
                      <a:cubicBezTo>
                        <a:pt x="15986" y="15822"/>
                        <a:pt x="16094" y="15511"/>
                        <a:pt x="16310" y="15253"/>
                      </a:cubicBezTo>
                      <a:cubicBezTo>
                        <a:pt x="16527" y="14994"/>
                        <a:pt x="16794" y="14865"/>
                        <a:pt x="17113" y="14865"/>
                      </a:cubicBezTo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algn="ctr" defTabSz="457200">
                    <a:defRPr sz="64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000"/>
                </a:p>
              </p:txBody>
            </p:sp>
            <p:sp>
              <p:nvSpPr>
                <p:cNvPr id="29" name="Shape 836"/>
                <p:cNvSpPr/>
                <p:nvPr/>
              </p:nvSpPr>
              <p:spPr>
                <a:xfrm>
                  <a:off x="12407899" y="6921500"/>
                  <a:ext cx="4360818" cy="1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</p:grpSp>
          <p:pic>
            <p:nvPicPr>
              <p:cNvPr id="44" name="Picture 8" descr="http://gamergate.ca/SoaSE/images/logos/turtoiseSVN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9118" y="3129200"/>
                <a:ext cx="1072343" cy="1072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0" descr="http://kinlane-productions.s3.amazonaws.com/google-project-hosting/google-project-hosting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4792" y="4074743"/>
                <a:ext cx="777524" cy="777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CuadroTexto 45"/>
            <p:cNvSpPr txBox="1"/>
            <p:nvPr/>
          </p:nvSpPr>
          <p:spPr>
            <a:xfrm>
              <a:off x="4587991" y="4820684"/>
              <a:ext cx="18808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/>
                <a:t>Google </a:t>
              </a:r>
              <a:r>
                <a:rPr lang="es-ES" sz="1400" dirty="0" err="1" smtClean="0"/>
                <a:t>Code</a:t>
              </a:r>
              <a:endParaRPr lang="es-ES" sz="1400" dirty="0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6492424" y="1829885"/>
            <a:ext cx="2217440" cy="3342615"/>
            <a:chOff x="6492424" y="1829885"/>
            <a:chExt cx="2217440" cy="3342615"/>
          </a:xfrm>
        </p:grpSpPr>
        <p:grpSp>
          <p:nvGrpSpPr>
            <p:cNvPr id="10" name="Grupo 9"/>
            <p:cNvGrpSpPr/>
            <p:nvPr/>
          </p:nvGrpSpPr>
          <p:grpSpPr>
            <a:xfrm>
              <a:off x="6694220" y="1829885"/>
              <a:ext cx="2015644" cy="3342615"/>
              <a:chOff x="6694220" y="1829885"/>
              <a:chExt cx="2015644" cy="3342615"/>
            </a:xfrm>
          </p:grpSpPr>
          <p:grpSp>
            <p:nvGrpSpPr>
              <p:cNvPr id="30" name="Group 33"/>
              <p:cNvGrpSpPr/>
              <p:nvPr/>
            </p:nvGrpSpPr>
            <p:grpSpPr>
              <a:xfrm>
                <a:off x="6694220" y="1829885"/>
                <a:ext cx="2013056" cy="3342615"/>
                <a:chOff x="17043400" y="3950202"/>
                <a:chExt cx="4360817" cy="7467099"/>
              </a:xfrm>
            </p:grpSpPr>
            <p:sp>
              <p:nvSpPr>
                <p:cNvPr id="31" name="Shape 838"/>
                <p:cNvSpPr/>
                <p:nvPr/>
              </p:nvSpPr>
              <p:spPr>
                <a:xfrm>
                  <a:off x="17052270" y="5626099"/>
                  <a:ext cx="4331362" cy="5791202"/>
                </a:xfrm>
                <a:prstGeom prst="roundRect">
                  <a:avLst>
                    <a:gd name="adj" fmla="val 3282"/>
                  </a:avLst>
                </a:prstGeom>
                <a:solidFill>
                  <a:schemeClr val="accent6"/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2000"/>
                </a:p>
              </p:txBody>
            </p:sp>
            <p:sp>
              <p:nvSpPr>
                <p:cNvPr id="32" name="Shape 839"/>
                <p:cNvSpPr/>
                <p:nvPr/>
              </p:nvSpPr>
              <p:spPr>
                <a:xfrm>
                  <a:off x="17568689" y="5685527"/>
                  <a:ext cx="3298521" cy="12375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>
                  <a:lvl1pPr>
                    <a:defRPr sz="4000" spc="79">
                      <a:solidFill>
                        <a:srgbClr val="FFFFFF"/>
                      </a:solidFill>
                      <a:latin typeface="Oswald Regular"/>
                      <a:ea typeface="Oswald Regular"/>
                      <a:cs typeface="Oswald Regular"/>
                      <a:sym typeface="Oswald Regular"/>
                    </a:defRPr>
                  </a:lvl1pPr>
                </a:lstStyle>
                <a:p>
                  <a:pPr lvl="0" algn="ctr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800" spc="79" dirty="0" smtClean="0">
                      <a:solidFill>
                        <a:schemeClr val="bg1"/>
                      </a:solidFill>
                    </a:rPr>
                    <a:t>Modelado y Análisis</a:t>
                  </a:r>
                  <a:endParaRPr sz="1800" spc="79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Shape 844"/>
                <p:cNvSpPr/>
                <p:nvPr/>
              </p:nvSpPr>
              <p:spPr>
                <a:xfrm>
                  <a:off x="18481594" y="3950202"/>
                  <a:ext cx="1397001" cy="1168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79" extrusionOk="0">
                      <a:moveTo>
                        <a:pt x="21600" y="9391"/>
                      </a:moveTo>
                      <a:cubicBezTo>
                        <a:pt x="21600" y="9887"/>
                        <a:pt x="21473" y="10321"/>
                        <a:pt x="21218" y="10697"/>
                      </a:cubicBezTo>
                      <a:cubicBezTo>
                        <a:pt x="20963" y="11073"/>
                        <a:pt x="20648" y="11313"/>
                        <a:pt x="20263" y="11428"/>
                      </a:cubicBezTo>
                      <a:lnTo>
                        <a:pt x="20263" y="16611"/>
                      </a:lnTo>
                      <a:cubicBezTo>
                        <a:pt x="20263" y="17201"/>
                        <a:pt x="20087" y="17708"/>
                        <a:pt x="19730" y="18128"/>
                      </a:cubicBezTo>
                      <a:cubicBezTo>
                        <a:pt x="19375" y="18551"/>
                        <a:pt x="18951" y="18759"/>
                        <a:pt x="18459" y="18759"/>
                      </a:cubicBezTo>
                      <a:cubicBezTo>
                        <a:pt x="17928" y="18122"/>
                        <a:pt x="17286" y="17506"/>
                        <a:pt x="16537" y="16904"/>
                      </a:cubicBezTo>
                      <a:cubicBezTo>
                        <a:pt x="15786" y="16306"/>
                        <a:pt x="14980" y="15757"/>
                        <a:pt x="14116" y="15255"/>
                      </a:cubicBezTo>
                      <a:cubicBezTo>
                        <a:pt x="13254" y="14756"/>
                        <a:pt x="12363" y="14325"/>
                        <a:pt x="11450" y="13969"/>
                      </a:cubicBezTo>
                      <a:cubicBezTo>
                        <a:pt x="10537" y="13614"/>
                        <a:pt x="9648" y="13380"/>
                        <a:pt x="8789" y="13268"/>
                      </a:cubicBezTo>
                      <a:cubicBezTo>
                        <a:pt x="8453" y="13379"/>
                        <a:pt x="8179" y="13564"/>
                        <a:pt x="7969" y="13829"/>
                      </a:cubicBezTo>
                      <a:cubicBezTo>
                        <a:pt x="7758" y="14093"/>
                        <a:pt x="7614" y="14386"/>
                        <a:pt x="7535" y="14706"/>
                      </a:cubicBezTo>
                      <a:cubicBezTo>
                        <a:pt x="7457" y="15029"/>
                        <a:pt x="7450" y="15361"/>
                        <a:pt x="7511" y="15698"/>
                      </a:cubicBezTo>
                      <a:cubicBezTo>
                        <a:pt x="7575" y="16036"/>
                        <a:pt x="7719" y="16341"/>
                        <a:pt x="7947" y="16611"/>
                      </a:cubicBezTo>
                      <a:cubicBezTo>
                        <a:pt x="7751" y="16992"/>
                        <a:pt x="7660" y="17347"/>
                        <a:pt x="7677" y="17673"/>
                      </a:cubicBezTo>
                      <a:cubicBezTo>
                        <a:pt x="7692" y="17993"/>
                        <a:pt x="7773" y="18307"/>
                        <a:pt x="7917" y="18606"/>
                      </a:cubicBezTo>
                      <a:cubicBezTo>
                        <a:pt x="8059" y="18909"/>
                        <a:pt x="8255" y="19193"/>
                        <a:pt x="8498" y="19469"/>
                      </a:cubicBezTo>
                      <a:cubicBezTo>
                        <a:pt x="8737" y="19745"/>
                        <a:pt x="8997" y="20021"/>
                        <a:pt x="9271" y="20291"/>
                      </a:cubicBezTo>
                      <a:cubicBezTo>
                        <a:pt x="9114" y="20696"/>
                        <a:pt x="8843" y="21001"/>
                        <a:pt x="8456" y="21213"/>
                      </a:cubicBezTo>
                      <a:cubicBezTo>
                        <a:pt x="8069" y="21424"/>
                        <a:pt x="7655" y="21541"/>
                        <a:pt x="7212" y="21571"/>
                      </a:cubicBezTo>
                      <a:cubicBezTo>
                        <a:pt x="6772" y="21600"/>
                        <a:pt x="6341" y="21550"/>
                        <a:pt x="5917" y="21424"/>
                      </a:cubicBezTo>
                      <a:cubicBezTo>
                        <a:pt x="5496" y="21295"/>
                        <a:pt x="5163" y="21092"/>
                        <a:pt x="4923" y="20811"/>
                      </a:cubicBezTo>
                      <a:cubicBezTo>
                        <a:pt x="4781" y="20241"/>
                        <a:pt x="4625" y="19657"/>
                        <a:pt x="4453" y="19056"/>
                      </a:cubicBezTo>
                      <a:cubicBezTo>
                        <a:pt x="4282" y="18454"/>
                        <a:pt x="4140" y="17843"/>
                        <a:pt x="4032" y="17224"/>
                      </a:cubicBezTo>
                      <a:cubicBezTo>
                        <a:pt x="3922" y="16599"/>
                        <a:pt x="3868" y="15953"/>
                        <a:pt x="3868" y="15281"/>
                      </a:cubicBezTo>
                      <a:cubicBezTo>
                        <a:pt x="3868" y="14615"/>
                        <a:pt x="3961" y="13905"/>
                        <a:pt x="4150" y="13154"/>
                      </a:cubicBezTo>
                      <a:lnTo>
                        <a:pt x="1804" y="13154"/>
                      </a:lnTo>
                      <a:cubicBezTo>
                        <a:pt x="1312" y="13154"/>
                        <a:pt x="889" y="12945"/>
                        <a:pt x="534" y="12523"/>
                      </a:cubicBezTo>
                      <a:cubicBezTo>
                        <a:pt x="176" y="12100"/>
                        <a:pt x="0" y="11592"/>
                        <a:pt x="0" y="10991"/>
                      </a:cubicBezTo>
                      <a:lnTo>
                        <a:pt x="0" y="7774"/>
                      </a:lnTo>
                      <a:cubicBezTo>
                        <a:pt x="0" y="7184"/>
                        <a:pt x="176" y="6677"/>
                        <a:pt x="526" y="6245"/>
                      </a:cubicBezTo>
                      <a:cubicBezTo>
                        <a:pt x="879" y="5820"/>
                        <a:pt x="1305" y="5605"/>
                        <a:pt x="1804" y="5605"/>
                      </a:cubicBezTo>
                      <a:lnTo>
                        <a:pt x="7653" y="5605"/>
                      </a:lnTo>
                      <a:cubicBezTo>
                        <a:pt x="8551" y="5605"/>
                        <a:pt x="9509" y="5450"/>
                        <a:pt x="10525" y="5136"/>
                      </a:cubicBezTo>
                      <a:cubicBezTo>
                        <a:pt x="11541" y="4822"/>
                        <a:pt x="12537" y="4399"/>
                        <a:pt x="13511" y="3874"/>
                      </a:cubicBezTo>
                      <a:cubicBezTo>
                        <a:pt x="14488" y="3343"/>
                        <a:pt x="15409" y="2744"/>
                        <a:pt x="16273" y="2072"/>
                      </a:cubicBezTo>
                      <a:cubicBezTo>
                        <a:pt x="17135" y="1406"/>
                        <a:pt x="17864" y="713"/>
                        <a:pt x="18459" y="0"/>
                      </a:cubicBezTo>
                      <a:cubicBezTo>
                        <a:pt x="18951" y="0"/>
                        <a:pt x="19375" y="214"/>
                        <a:pt x="19730" y="634"/>
                      </a:cubicBezTo>
                      <a:cubicBezTo>
                        <a:pt x="20087" y="1057"/>
                        <a:pt x="20263" y="1567"/>
                        <a:pt x="20263" y="2166"/>
                      </a:cubicBezTo>
                      <a:lnTo>
                        <a:pt x="20263" y="7334"/>
                      </a:lnTo>
                      <a:cubicBezTo>
                        <a:pt x="20648" y="7446"/>
                        <a:pt x="20963" y="7692"/>
                        <a:pt x="21218" y="8071"/>
                      </a:cubicBezTo>
                      <a:cubicBezTo>
                        <a:pt x="21473" y="8455"/>
                        <a:pt x="21600" y="8895"/>
                        <a:pt x="21600" y="9391"/>
                      </a:cubicBezTo>
                      <a:moveTo>
                        <a:pt x="18459" y="2855"/>
                      </a:moveTo>
                      <a:cubicBezTo>
                        <a:pt x="17864" y="3407"/>
                        <a:pt x="17215" y="3941"/>
                        <a:pt x="16513" y="4452"/>
                      </a:cubicBezTo>
                      <a:cubicBezTo>
                        <a:pt x="15810" y="4963"/>
                        <a:pt x="15066" y="5423"/>
                        <a:pt x="14280" y="5834"/>
                      </a:cubicBezTo>
                      <a:cubicBezTo>
                        <a:pt x="13494" y="6245"/>
                        <a:pt x="12694" y="6609"/>
                        <a:pt x="11878" y="6923"/>
                      </a:cubicBezTo>
                      <a:cubicBezTo>
                        <a:pt x="11061" y="7237"/>
                        <a:pt x="10255" y="7463"/>
                        <a:pt x="9457" y="7604"/>
                      </a:cubicBezTo>
                      <a:lnTo>
                        <a:pt x="9457" y="11173"/>
                      </a:lnTo>
                      <a:cubicBezTo>
                        <a:pt x="10255" y="11325"/>
                        <a:pt x="11061" y="11554"/>
                        <a:pt x="11878" y="11862"/>
                      </a:cubicBezTo>
                      <a:cubicBezTo>
                        <a:pt x="12694" y="12170"/>
                        <a:pt x="13494" y="12537"/>
                        <a:pt x="14280" y="12957"/>
                      </a:cubicBezTo>
                      <a:cubicBezTo>
                        <a:pt x="15066" y="13379"/>
                        <a:pt x="15813" y="13843"/>
                        <a:pt x="16525" y="14348"/>
                      </a:cubicBezTo>
                      <a:cubicBezTo>
                        <a:pt x="17235" y="14856"/>
                        <a:pt x="17881" y="15381"/>
                        <a:pt x="18459" y="15921"/>
                      </a:cubicBezTo>
                      <a:lnTo>
                        <a:pt x="18459" y="285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 algn="ctr" defTabSz="457200">
                    <a:defRPr sz="64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000"/>
                </a:p>
              </p:txBody>
            </p:sp>
            <p:sp>
              <p:nvSpPr>
                <p:cNvPr id="38" name="Shape 845"/>
                <p:cNvSpPr/>
                <p:nvPr/>
              </p:nvSpPr>
              <p:spPr>
                <a:xfrm>
                  <a:off x="17043400" y="6896100"/>
                  <a:ext cx="4360817" cy="1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</p:grpSp>
          <p:pic>
            <p:nvPicPr>
              <p:cNvPr id="47" name="Picture 16" descr="https://dwizeru.files.wordpress.com/2012/04/staruml5-0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7645" y="3233145"/>
                <a:ext cx="1425845" cy="680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2" descr="http://rocketdock.com/images/screenshots/SQL-Management-Studio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0677" y="4001327"/>
                <a:ext cx="757814" cy="757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10" descr="http://www.logoeps.com/wp-content/uploads/2012/10/microsoft-office-2013-logo-vector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7049" y="3812890"/>
                <a:ext cx="1142815" cy="11428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CuadroTexto 48"/>
            <p:cNvSpPr txBox="1"/>
            <p:nvPr/>
          </p:nvSpPr>
          <p:spPr>
            <a:xfrm>
              <a:off x="6492424" y="4672709"/>
              <a:ext cx="17634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SQL Management Studio</a:t>
              </a:r>
              <a:endParaRPr lang="es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0205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Despliegue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4220492" y="1553172"/>
            <a:ext cx="4470400" cy="103326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11" y="2775165"/>
            <a:ext cx="1003327" cy="10033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89" y="2872237"/>
            <a:ext cx="828675" cy="8286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2895219"/>
            <a:ext cx="1104900" cy="1104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07" y="1679151"/>
            <a:ext cx="796999" cy="7969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94" y="1662005"/>
            <a:ext cx="814145" cy="8141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15" y="1686604"/>
            <a:ext cx="718600" cy="7186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8" y="1734562"/>
            <a:ext cx="685652" cy="6571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54" y="4788298"/>
            <a:ext cx="1305425" cy="1305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89" y="4525438"/>
            <a:ext cx="1535259" cy="915573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679335" y="3636155"/>
            <a:ext cx="877957" cy="1018798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025015" y="3666916"/>
            <a:ext cx="1478" cy="858522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>
            <a:off x="7601906" y="3700912"/>
            <a:ext cx="692930" cy="952478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>
            <a:off x="3516912" y="5145196"/>
            <a:ext cx="2868930" cy="392724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230739" y="4788298"/>
            <a:ext cx="2199315" cy="163121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000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Servidor </a:t>
            </a:r>
          </a:p>
          <a:p>
            <a:r>
              <a:rPr lang="es-AR" sz="2000" dirty="0" smtClean="0">
                <a:solidFill>
                  <a:schemeClr val="tx1">
                    <a:lumMod val="95000"/>
                  </a:schemeClr>
                </a:solidFill>
              </a:rPr>
              <a:t>-Web</a:t>
            </a:r>
          </a:p>
          <a:p>
            <a:r>
              <a:rPr lang="es-AR" sz="2000" dirty="0" smtClean="0">
                <a:solidFill>
                  <a:schemeClr val="tx1">
                    <a:lumMod val="95000"/>
                  </a:schemeClr>
                </a:solidFill>
              </a:rPr>
              <a:t>-Aplicaciones</a:t>
            </a:r>
          </a:p>
          <a:p>
            <a:r>
              <a:rPr lang="es-AR" sz="2000" dirty="0" smtClean="0">
                <a:solidFill>
                  <a:schemeClr val="tx1">
                    <a:lumMod val="95000"/>
                  </a:schemeClr>
                </a:solidFill>
              </a:rPr>
              <a:t>-Base de Datos</a:t>
            </a:r>
          </a:p>
          <a:p>
            <a:r>
              <a:rPr lang="es-AR" sz="2000" dirty="0" smtClean="0">
                <a:solidFill>
                  <a:schemeClr val="tx1">
                    <a:lumMod val="95000"/>
                  </a:schemeClr>
                </a:solidFill>
              </a:rPr>
              <a:t>-Correo</a:t>
            </a:r>
            <a:endParaRPr lang="es-ES" sz="2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009426" y="1863074"/>
            <a:ext cx="2199315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000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Cliente Web</a:t>
            </a:r>
            <a:endParaRPr lang="es-ES" sz="20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066306" y="5468452"/>
            <a:ext cx="2199315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000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endParaRPr lang="es-ES" sz="20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Conector recto 21"/>
          <p:cNvCxnSpPr/>
          <p:nvPr/>
        </p:nvCxnSpPr>
        <p:spPr>
          <a:xfrm>
            <a:off x="3977256" y="3856072"/>
            <a:ext cx="2408586" cy="932226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8" name="Picture 4" descr="http://iconizer.net/files/IconFinder_1/orig/Phon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790" y="3045172"/>
            <a:ext cx="1067961" cy="10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333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Despliegue</a:t>
            </a:r>
            <a:endParaRPr lang="es-ES" dirty="0"/>
          </a:p>
        </p:txBody>
      </p:sp>
      <p:pic>
        <p:nvPicPr>
          <p:cNvPr id="4" name="Picture 2" descr="Server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9" y="1046903"/>
            <a:ext cx="1928701" cy="19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546316"/>
              </p:ext>
            </p:extLst>
          </p:nvPr>
        </p:nvGraphicFramePr>
        <p:xfrm>
          <a:off x="1260870" y="2961265"/>
          <a:ext cx="6883401" cy="276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406"/>
                <a:gridCol w="2382081"/>
                <a:gridCol w="1944914"/>
              </a:tblGrid>
              <a:tr h="423061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Recurso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Descripción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Total Anual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  <a:tr h="35912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>
                          <a:effectLst/>
                        </a:rPr>
                        <a:t>Hosting</a:t>
                      </a:r>
                      <a:r>
                        <a:rPr lang="es-ES" sz="1600" dirty="0">
                          <a:effectLst/>
                        </a:rPr>
                        <a:t> </a:t>
                      </a:r>
                      <a:r>
                        <a:rPr lang="es-ES" sz="1600" dirty="0" smtClean="0">
                          <a:effectLst/>
                        </a:rPr>
                        <a:t>Producción Inicial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$200 x Mes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$2.400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  <a:tr h="35912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Dominio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$200 x Año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$200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  <a:tr h="73987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Administración de Servidor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$200 x Mes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$2.400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  <a:tr h="35912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Gastos Extras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$150 x Mes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$1.800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  <a:tr h="35912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Total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$6.800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541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E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/>
        </p:blipFill>
        <p:spPr>
          <a:xfrm>
            <a:off x="2334691" y="1758079"/>
            <a:ext cx="4258717" cy="358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01" y="1968500"/>
            <a:ext cx="37584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55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2906631" y="2974737"/>
            <a:ext cx="3166280" cy="1323439"/>
          </a:xfrm>
          <a:prstGeom prst="rect">
            <a:avLst/>
          </a:prstGeom>
          <a:solidFill>
            <a:srgbClr val="66B453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8000" dirty="0"/>
              <a:t>Fin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25227" y="4412153"/>
            <a:ext cx="383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</a:rPr>
              <a:t>Preguntas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4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ket"/>
          <p:cNvSpPr txBox="1"/>
          <p:nvPr/>
        </p:nvSpPr>
        <p:spPr>
          <a:xfrm>
            <a:off x="414103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8" name="Right Bracket"/>
          <p:cNvSpPr txBox="1"/>
          <p:nvPr/>
        </p:nvSpPr>
        <p:spPr>
          <a:xfrm>
            <a:off x="454388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248229" y="156033"/>
            <a:ext cx="6139542" cy="81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6697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3.7037E-7 L -0.14583 0.0064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1" y="32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12968 0.00694 " pathEditMode="relative" rAng="0" ptsTypes="AA">
                                      <p:cBhvr>
                                        <p:cTn id="19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34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  <p:bldP spid="7" grpId="0"/>
      <p:bldP spid="7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Tema de Hoy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37314" y="2257802"/>
            <a:ext cx="7926531" cy="234241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72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Presentación </a:t>
            </a:r>
            <a:r>
              <a:rPr lang="es-AR" sz="72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</a:t>
            </a:r>
            <a:endParaRPr lang="es-AR" sz="72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Left Bracket"/>
          <p:cNvSpPr txBox="1"/>
          <p:nvPr/>
        </p:nvSpPr>
        <p:spPr>
          <a:xfrm>
            <a:off x="3639599" y="1741535"/>
            <a:ext cx="10807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6" name="Right Bracket"/>
          <p:cNvSpPr txBox="1"/>
          <p:nvPr/>
        </p:nvSpPr>
        <p:spPr>
          <a:xfrm>
            <a:off x="4706122" y="1741535"/>
            <a:ext cx="10807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02094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L -0.3349 -0.0076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-39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28698 0.00231 " pathEditMode="relative" rAng="0" ptsTypes="AA">
                                      <p:cBhvr>
                                        <p:cTn id="15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1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E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272257" y="1779677"/>
            <a:ext cx="3988271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1"/>
                </a:solidFill>
              </a:rPr>
              <a:t>¿Por Qué </a:t>
            </a:r>
            <a:r>
              <a:rPr lang="en-US" sz="2800" b="1" noProof="0" dirty="0" smtClean="0">
                <a:solidFill>
                  <a:schemeClr val="accent1"/>
                </a:solidFill>
              </a:rPr>
              <a:t>QueGolazo?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329020" y="2226742"/>
            <a:ext cx="2997874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Contexto – Problemas - Objetivo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488801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284957" y="2818102"/>
            <a:ext cx="2976777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Desafíos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 Pilares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356468" y="3233178"/>
            <a:ext cx="30740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Adaptabilidad, Flexibilidad, Amigabilidad, Robustez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438001" y="2726666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264804" y="3843724"/>
            <a:ext cx="216084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3"/>
                </a:solidFill>
              </a:rPr>
              <a:t>Arquitectura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321567" y="4286757"/>
            <a:ext cx="2395727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Componentes,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Módulos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430548" y="375228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6207053" y="1779677"/>
            <a:ext cx="193001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Tecnología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6249068" y="2204270"/>
            <a:ext cx="23363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Tecnología utilizada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5372797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6205384" y="2763194"/>
            <a:ext cx="1960473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5"/>
                </a:solidFill>
              </a:rPr>
              <a:t>Despliegue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6247399" y="3137944"/>
            <a:ext cx="2223089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Implementeci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ón del 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5371128" y="267175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05</a:t>
            </a: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6216415" y="3792866"/>
            <a:ext cx="1048364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6"/>
                </a:solidFill>
              </a:rPr>
              <a:t>Demo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6267526" y="4192183"/>
            <a:ext cx="2202962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 del 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5382159" y="3701430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</a:p>
        </p:txBody>
      </p:sp>
      <p:cxnSp>
        <p:nvCxnSpPr>
          <p:cNvPr id="45" name="Straight Line buttom"/>
          <p:cNvCxnSpPr/>
          <p:nvPr/>
        </p:nvCxnSpPr>
        <p:spPr>
          <a:xfrm>
            <a:off x="614897" y="5847462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79"/>
          <p:cNvGrpSpPr/>
          <p:nvPr/>
        </p:nvGrpSpPr>
        <p:grpSpPr>
          <a:xfrm>
            <a:off x="4130300" y="4868292"/>
            <a:ext cx="667499" cy="66749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0" name="Teardrop 18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18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494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6"/>
          <p:cNvSpPr/>
          <p:nvPr/>
        </p:nvSpPr>
        <p:spPr>
          <a:xfrm>
            <a:off x="2488243" y="2201389"/>
            <a:ext cx="2960057" cy="625290"/>
          </a:xfrm>
          <a:prstGeom prst="homePlate">
            <a:avLst/>
          </a:prstGeom>
          <a:solidFill>
            <a:srgbClr val="8AB8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</a:t>
            </a:r>
            <a:r>
              <a:rPr lang="es-AR" dirty="0" err="1" smtClean="0"/>
              <a:t>QueGolazo</a:t>
            </a:r>
            <a:r>
              <a:rPr lang="es-AR" dirty="0" smtClean="0"/>
              <a:t>!</a:t>
            </a:r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5377" y="4166641"/>
            <a:ext cx="299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Solo en la ciudad de Córdoba</a:t>
            </a:r>
            <a:endParaRPr lang="es-AR" sz="1600" dirty="0"/>
          </a:p>
        </p:txBody>
      </p:sp>
      <p:grpSp>
        <p:nvGrpSpPr>
          <p:cNvPr id="47" name="Group 67"/>
          <p:cNvGrpSpPr/>
          <p:nvPr/>
        </p:nvGrpSpPr>
        <p:grpSpPr>
          <a:xfrm>
            <a:off x="929977" y="3498583"/>
            <a:ext cx="1949701" cy="486265"/>
            <a:chOff x="1779379" y="1383715"/>
            <a:chExt cx="1237232" cy="297319"/>
          </a:xfrm>
        </p:grpSpPr>
        <p:sp>
          <p:nvSpPr>
            <p:cNvPr id="48" name="Rounded Rectangle 14"/>
            <p:cNvSpPr/>
            <p:nvPr/>
          </p:nvSpPr>
          <p:spPr>
            <a:xfrm>
              <a:off x="1779379" y="1383715"/>
              <a:ext cx="1237232" cy="297319"/>
            </a:xfrm>
            <a:prstGeom prst="round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955000" y="1419464"/>
              <a:ext cx="886004" cy="2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TORNEOS</a:t>
              </a:r>
              <a:endPara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6" name="CuadroTexto 65"/>
          <p:cNvSpPr txBox="1"/>
          <p:nvPr/>
        </p:nvSpPr>
        <p:spPr>
          <a:xfrm>
            <a:off x="4871007" y="1900933"/>
            <a:ext cx="401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Administrados </a:t>
            </a:r>
          </a:p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Manualmente</a:t>
            </a:r>
            <a:endParaRPr lang="es-A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42" name="Group 129"/>
          <p:cNvGrpSpPr>
            <a:grpSpLocks noChangeAspect="1"/>
          </p:cNvGrpSpPr>
          <p:nvPr/>
        </p:nvGrpSpPr>
        <p:grpSpPr>
          <a:xfrm>
            <a:off x="980006" y="1547813"/>
            <a:ext cx="1781969" cy="1783459"/>
            <a:chOff x="2779491" y="2517212"/>
            <a:chExt cx="648499" cy="649042"/>
          </a:xfrm>
        </p:grpSpPr>
        <p:sp>
          <p:nvSpPr>
            <p:cNvPr id="43" name="Oval 5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57"/>
            <p:cNvSpPr>
              <a:spLocks noChangeAspect="1"/>
            </p:cNvSpPr>
            <p:nvPr/>
          </p:nvSpPr>
          <p:spPr>
            <a:xfrm>
              <a:off x="2830670" y="2568434"/>
              <a:ext cx="555869" cy="55633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069652" y="1931712"/>
            <a:ext cx="16923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+50</a:t>
            </a:r>
            <a:endParaRPr lang="es-A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Connector 749"/>
          <p:cNvCxnSpPr>
            <a:stCxn id="99" idx="0"/>
            <a:endCxn id="90" idx="0"/>
          </p:cNvCxnSpPr>
          <p:nvPr/>
        </p:nvCxnSpPr>
        <p:spPr>
          <a:xfrm>
            <a:off x="5031006" y="4289724"/>
            <a:ext cx="1043807" cy="560284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79" name="Connector 750"/>
          <p:cNvCxnSpPr>
            <a:stCxn id="93" idx="0"/>
            <a:endCxn id="90" idx="0"/>
          </p:cNvCxnSpPr>
          <p:nvPr/>
        </p:nvCxnSpPr>
        <p:spPr>
          <a:xfrm>
            <a:off x="5353901" y="3709612"/>
            <a:ext cx="720912" cy="114039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0" name="Connector 751"/>
          <p:cNvCxnSpPr>
            <a:stCxn id="102" idx="0"/>
            <a:endCxn id="90" idx="0"/>
          </p:cNvCxnSpPr>
          <p:nvPr/>
        </p:nvCxnSpPr>
        <p:spPr>
          <a:xfrm flipH="1">
            <a:off x="6074813" y="3952708"/>
            <a:ext cx="1678" cy="89730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1" name="Connector 752"/>
          <p:cNvCxnSpPr>
            <a:stCxn id="94" idx="0"/>
            <a:endCxn id="90" idx="0"/>
          </p:cNvCxnSpPr>
          <p:nvPr/>
        </p:nvCxnSpPr>
        <p:spPr>
          <a:xfrm flipH="1">
            <a:off x="6074813" y="4116105"/>
            <a:ext cx="874093" cy="733903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2" name="Connector 753"/>
          <p:cNvCxnSpPr>
            <a:stCxn id="90" idx="0"/>
            <a:endCxn id="96" idx="0"/>
          </p:cNvCxnSpPr>
          <p:nvPr/>
        </p:nvCxnSpPr>
        <p:spPr>
          <a:xfrm>
            <a:off x="6074813" y="4850008"/>
            <a:ext cx="1434174" cy="6149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3" name="Connector 754"/>
          <p:cNvCxnSpPr>
            <a:stCxn id="97" idx="0"/>
            <a:endCxn id="90" idx="0"/>
          </p:cNvCxnSpPr>
          <p:nvPr/>
        </p:nvCxnSpPr>
        <p:spPr>
          <a:xfrm flipH="1">
            <a:off x="6074813" y="4218678"/>
            <a:ext cx="2100675" cy="63133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4" name="Connector 755"/>
          <p:cNvCxnSpPr>
            <a:stCxn id="90" idx="0"/>
            <a:endCxn id="98" idx="0"/>
          </p:cNvCxnSpPr>
          <p:nvPr/>
        </p:nvCxnSpPr>
        <p:spPr>
          <a:xfrm>
            <a:off x="6074813" y="4850008"/>
            <a:ext cx="1880696" cy="593312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5" name="Connector 756"/>
          <p:cNvCxnSpPr>
            <a:stCxn id="90" idx="0"/>
            <a:endCxn id="95" idx="0"/>
          </p:cNvCxnSpPr>
          <p:nvPr/>
        </p:nvCxnSpPr>
        <p:spPr>
          <a:xfrm>
            <a:off x="6074813" y="4850008"/>
            <a:ext cx="1112267" cy="948197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6" name="Connector 757"/>
          <p:cNvCxnSpPr>
            <a:stCxn id="90" idx="0"/>
            <a:endCxn id="101" idx="0"/>
          </p:cNvCxnSpPr>
          <p:nvPr/>
        </p:nvCxnSpPr>
        <p:spPr>
          <a:xfrm>
            <a:off x="6074813" y="4850008"/>
            <a:ext cx="24989" cy="73211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7" name="Connector 758"/>
          <p:cNvCxnSpPr>
            <a:stCxn id="90" idx="0"/>
            <a:endCxn id="92" idx="0"/>
          </p:cNvCxnSpPr>
          <p:nvPr/>
        </p:nvCxnSpPr>
        <p:spPr>
          <a:xfrm flipH="1">
            <a:off x="5161777" y="4850008"/>
            <a:ext cx="913036" cy="791719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8" name="Connector 759"/>
          <p:cNvCxnSpPr>
            <a:stCxn id="90" idx="0"/>
            <a:endCxn id="100" idx="0"/>
          </p:cNvCxnSpPr>
          <p:nvPr/>
        </p:nvCxnSpPr>
        <p:spPr>
          <a:xfrm flipH="1">
            <a:off x="5035672" y="4850008"/>
            <a:ext cx="1039141" cy="18764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9" name="Connector 760"/>
          <p:cNvCxnSpPr>
            <a:stCxn id="91" idx="0"/>
            <a:endCxn id="90" idx="0"/>
          </p:cNvCxnSpPr>
          <p:nvPr/>
        </p:nvCxnSpPr>
        <p:spPr>
          <a:xfrm>
            <a:off x="4329047" y="4526458"/>
            <a:ext cx="1745766" cy="32355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sp>
        <p:nvSpPr>
          <p:cNvPr id="90" name="Shape 761"/>
          <p:cNvSpPr/>
          <p:nvPr/>
        </p:nvSpPr>
        <p:spPr>
          <a:xfrm>
            <a:off x="5688841" y="4464037"/>
            <a:ext cx="771943" cy="77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016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Shape 762"/>
          <p:cNvSpPr/>
          <p:nvPr/>
        </p:nvSpPr>
        <p:spPr>
          <a:xfrm>
            <a:off x="4089538" y="428694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2" name="Shape 763"/>
          <p:cNvSpPr/>
          <p:nvPr/>
        </p:nvSpPr>
        <p:spPr>
          <a:xfrm>
            <a:off x="4884034" y="5363984"/>
            <a:ext cx="555486" cy="55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3" name="Shape 764"/>
          <p:cNvSpPr/>
          <p:nvPr/>
        </p:nvSpPr>
        <p:spPr>
          <a:xfrm>
            <a:off x="5163583" y="3519294"/>
            <a:ext cx="380636" cy="3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4" name="Shape 765"/>
          <p:cNvSpPr/>
          <p:nvPr/>
        </p:nvSpPr>
        <p:spPr>
          <a:xfrm>
            <a:off x="6694751" y="3861950"/>
            <a:ext cx="508310" cy="50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5" name="Shape 766"/>
          <p:cNvSpPr/>
          <p:nvPr/>
        </p:nvSpPr>
        <p:spPr>
          <a:xfrm>
            <a:off x="6883816" y="5494942"/>
            <a:ext cx="606527" cy="6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6" name="Shape 767"/>
          <p:cNvSpPr/>
          <p:nvPr/>
        </p:nvSpPr>
        <p:spPr>
          <a:xfrm>
            <a:off x="7269478" y="467198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7" name="Shape 768"/>
          <p:cNvSpPr/>
          <p:nvPr/>
        </p:nvSpPr>
        <p:spPr>
          <a:xfrm>
            <a:off x="8023856" y="406704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8" name="Shape 769"/>
          <p:cNvSpPr/>
          <p:nvPr/>
        </p:nvSpPr>
        <p:spPr>
          <a:xfrm>
            <a:off x="7716000" y="5203811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9" name="Shape 770"/>
          <p:cNvSpPr/>
          <p:nvPr/>
        </p:nvSpPr>
        <p:spPr>
          <a:xfrm>
            <a:off x="4791497" y="4050215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0" name="Shape 771"/>
          <p:cNvSpPr/>
          <p:nvPr/>
        </p:nvSpPr>
        <p:spPr>
          <a:xfrm>
            <a:off x="4884040" y="488601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1" name="Shape 772"/>
          <p:cNvSpPr/>
          <p:nvPr/>
        </p:nvSpPr>
        <p:spPr>
          <a:xfrm>
            <a:off x="5948170" y="5430492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2" name="Shape 773"/>
          <p:cNvSpPr/>
          <p:nvPr/>
        </p:nvSpPr>
        <p:spPr>
          <a:xfrm>
            <a:off x="5924859" y="380107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pic>
        <p:nvPicPr>
          <p:cNvPr id="103" name="Imagen 10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12" y="4534616"/>
            <a:ext cx="704223" cy="659584"/>
          </a:xfrm>
          <a:prstGeom prst="rect">
            <a:avLst/>
          </a:prstGeom>
        </p:spPr>
      </p:pic>
      <p:pic>
        <p:nvPicPr>
          <p:cNvPr id="104" name="Imagen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60" y="4103907"/>
            <a:ext cx="330076" cy="330076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35" y="4360519"/>
            <a:ext cx="330076" cy="330076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16" y="5449232"/>
            <a:ext cx="330076" cy="330076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4" y="5620232"/>
            <a:ext cx="330076" cy="330076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67" y="3922685"/>
            <a:ext cx="330076" cy="330076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20" y="4736592"/>
            <a:ext cx="330076" cy="330076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5279527"/>
            <a:ext cx="330076" cy="330076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17" y="3578578"/>
            <a:ext cx="271196" cy="27119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67" y="3820191"/>
            <a:ext cx="232915" cy="232915"/>
          </a:xfrm>
          <a:prstGeom prst="rect">
            <a:avLst/>
          </a:prstGeom>
        </p:spPr>
      </p:pic>
      <p:pic>
        <p:nvPicPr>
          <p:cNvPr id="113" name="Imagen 1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4" y="4918351"/>
            <a:ext cx="251377" cy="251377"/>
          </a:xfrm>
          <a:prstGeom prst="rect">
            <a:avLst/>
          </a:prstGeom>
        </p:spPr>
      </p:pic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7" y="4116105"/>
            <a:ext cx="254154" cy="254154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1" y="5494942"/>
            <a:ext cx="192043" cy="1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60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66" grpId="0"/>
      <p:bldP spid="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</a:t>
            </a:r>
            <a:r>
              <a:rPr lang="es-AR" dirty="0" err="1" smtClean="0"/>
              <a:t>QueGolazo</a:t>
            </a:r>
            <a:r>
              <a:rPr lang="es-AR" dirty="0" smtClean="0"/>
              <a:t>!</a:t>
            </a:r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0" name="Straight Line buttom"/>
          <p:cNvCxnSpPr/>
          <p:nvPr/>
        </p:nvCxnSpPr>
        <p:spPr>
          <a:xfrm>
            <a:off x="170503" y="5187439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9"/>
          <p:cNvSpPr txBox="1"/>
          <p:nvPr/>
        </p:nvSpPr>
        <p:spPr>
          <a:xfrm>
            <a:off x="339889" y="2272048"/>
            <a:ext cx="148074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Carga</a:t>
            </a: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 de </a:t>
            </a:r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Datos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Rectangular Callout 11"/>
          <p:cNvSpPr>
            <a:spLocks noChangeAspect="1"/>
          </p:cNvSpPr>
          <p:nvPr/>
        </p:nvSpPr>
        <p:spPr>
          <a:xfrm flipH="1">
            <a:off x="1986235" y="2328374"/>
            <a:ext cx="579038" cy="562460"/>
          </a:xfrm>
          <a:prstGeom prst="wedgeRect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ontAwesome" pitchFamily="2" charset="0"/>
              </a:rPr>
              <a:t></a:t>
            </a:r>
            <a:endParaRPr lang="en-US" sz="28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6896808" y="2337099"/>
            <a:ext cx="167331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+mj-lt"/>
              </a:rPr>
              <a:t>Estadísticas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2" name="Rectangular Callout 19"/>
          <p:cNvSpPr>
            <a:spLocks noChangeAspect="1"/>
          </p:cNvSpPr>
          <p:nvPr/>
        </p:nvSpPr>
        <p:spPr>
          <a:xfrm>
            <a:off x="6213504" y="2219202"/>
            <a:ext cx="579038" cy="562462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ontAwesome" pitchFamily="2" charset="0"/>
              </a:rPr>
              <a:t></a:t>
            </a:r>
            <a:endParaRPr lang="en-US" sz="24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6933444" y="3003064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CF3A"/>
                </a:solidFill>
              </a:rPr>
              <a:t>Comunicación</a:t>
            </a:r>
            <a:r>
              <a:rPr lang="en-US" sz="2000" b="1" dirty="0" smtClean="0">
                <a:solidFill>
                  <a:srgbClr val="C0CF3A"/>
                </a:solidFill>
              </a:rPr>
              <a:t> </a:t>
            </a:r>
            <a:r>
              <a:rPr lang="en-US" sz="2000" b="1" dirty="0" err="1" smtClean="0">
                <a:solidFill>
                  <a:srgbClr val="C0CF3A"/>
                </a:solidFill>
              </a:rPr>
              <a:t>Centralizada</a:t>
            </a:r>
            <a:endParaRPr lang="en-US" sz="2000" b="1" dirty="0">
              <a:solidFill>
                <a:srgbClr val="C0CF3A"/>
              </a:solidFill>
            </a:endParaRPr>
          </a:p>
        </p:txBody>
      </p:sp>
      <p:sp>
        <p:nvSpPr>
          <p:cNvPr id="56" name="Rectangular Callout 23"/>
          <p:cNvSpPr>
            <a:spLocks noChangeAspect="1"/>
          </p:cNvSpPr>
          <p:nvPr/>
        </p:nvSpPr>
        <p:spPr>
          <a:xfrm>
            <a:off x="6221924" y="3042077"/>
            <a:ext cx="579038" cy="562462"/>
          </a:xfrm>
          <a:prstGeom prst="wedgeRectCallout">
            <a:avLst/>
          </a:prstGeom>
          <a:solidFill>
            <a:srgbClr val="C0C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sp>
        <p:nvSpPr>
          <p:cNvPr id="57" name="Arc 24"/>
          <p:cNvSpPr/>
          <p:nvPr/>
        </p:nvSpPr>
        <p:spPr>
          <a:xfrm rot="19051047">
            <a:off x="4876476" y="1825310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c 25"/>
          <p:cNvSpPr/>
          <p:nvPr/>
        </p:nvSpPr>
        <p:spPr>
          <a:xfrm rot="19051047">
            <a:off x="2284967" y="1852926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4"/>
          <p:cNvGrpSpPr>
            <a:grpSpLocks noChangeAspect="1"/>
          </p:cNvGrpSpPr>
          <p:nvPr/>
        </p:nvGrpSpPr>
        <p:grpSpPr bwMode="auto">
          <a:xfrm>
            <a:off x="2467033" y="2183502"/>
            <a:ext cx="3233550" cy="2009746"/>
            <a:chOff x="376" y="1148"/>
            <a:chExt cx="2053" cy="1276"/>
          </a:xfrm>
        </p:grpSpPr>
        <p:sp>
          <p:nvSpPr>
            <p:cNvPr id="6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6" y="1148"/>
              <a:ext cx="2053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640" y="1150"/>
              <a:ext cx="1525" cy="100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925" y="0"/>
                </a:cxn>
                <a:cxn ang="0">
                  <a:pos x="958" y="33"/>
                </a:cxn>
                <a:cxn ang="0">
                  <a:pos x="958" y="596"/>
                </a:cxn>
                <a:cxn ang="0">
                  <a:pos x="925" y="629"/>
                </a:cxn>
                <a:cxn ang="0">
                  <a:pos x="33" y="629"/>
                </a:cxn>
                <a:cxn ang="0">
                  <a:pos x="0" y="596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958" h="629">
                  <a:moveTo>
                    <a:pt x="33" y="0"/>
                  </a:moveTo>
                  <a:cubicBezTo>
                    <a:pt x="925" y="0"/>
                    <a:pt x="925" y="0"/>
                    <a:pt x="925" y="0"/>
                  </a:cubicBezTo>
                  <a:cubicBezTo>
                    <a:pt x="943" y="0"/>
                    <a:pt x="958" y="15"/>
                    <a:pt x="958" y="33"/>
                  </a:cubicBezTo>
                  <a:cubicBezTo>
                    <a:pt x="958" y="596"/>
                    <a:pt x="958" y="596"/>
                    <a:pt x="958" y="596"/>
                  </a:cubicBezTo>
                  <a:cubicBezTo>
                    <a:pt x="958" y="614"/>
                    <a:pt x="943" y="629"/>
                    <a:pt x="925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15" y="629"/>
                    <a:pt x="0" y="614"/>
                    <a:pt x="0" y="5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6"/>
            <p:cNvSpPr>
              <a:spLocks noChangeArrowheads="1"/>
            </p:cNvSpPr>
            <p:nvPr/>
          </p:nvSpPr>
          <p:spPr bwMode="auto">
            <a:xfrm>
              <a:off x="720" y="1255"/>
              <a:ext cx="1365" cy="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Oval 7"/>
            <p:cNvSpPr>
              <a:spLocks noChangeArrowheads="1"/>
            </p:cNvSpPr>
            <p:nvPr/>
          </p:nvSpPr>
          <p:spPr bwMode="auto">
            <a:xfrm>
              <a:off x="1383" y="1185"/>
              <a:ext cx="39" cy="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Rectangle 8"/>
            <p:cNvSpPr>
              <a:spLocks noChangeArrowheads="1"/>
            </p:cNvSpPr>
            <p:nvPr/>
          </p:nvSpPr>
          <p:spPr bwMode="auto">
            <a:xfrm>
              <a:off x="1371" y="2034"/>
              <a:ext cx="63" cy="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9"/>
            <p:cNvSpPr>
              <a:spLocks/>
            </p:cNvSpPr>
            <p:nvPr/>
          </p:nvSpPr>
          <p:spPr bwMode="auto">
            <a:xfrm>
              <a:off x="376" y="2152"/>
              <a:ext cx="2053" cy="17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1789" y="0"/>
                </a:cxn>
                <a:cxn ang="0">
                  <a:pos x="2053" y="173"/>
                </a:cxn>
                <a:cxn ang="0">
                  <a:pos x="0" y="173"/>
                </a:cxn>
                <a:cxn ang="0">
                  <a:pos x="264" y="0"/>
                </a:cxn>
              </a:cxnLst>
              <a:rect l="0" t="0" r="r" b="b"/>
              <a:pathLst>
                <a:path w="2053" h="173">
                  <a:moveTo>
                    <a:pt x="264" y="0"/>
                  </a:moveTo>
                  <a:lnTo>
                    <a:pt x="1789" y="0"/>
                  </a:lnTo>
                  <a:lnTo>
                    <a:pt x="2053" y="173"/>
                  </a:lnTo>
                  <a:lnTo>
                    <a:pt x="0" y="17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0"/>
            <p:cNvSpPr>
              <a:spLocks/>
            </p:cNvSpPr>
            <p:nvPr/>
          </p:nvSpPr>
          <p:spPr bwMode="auto">
            <a:xfrm>
              <a:off x="376" y="2325"/>
              <a:ext cx="205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0" y="0"/>
                </a:cxn>
                <a:cxn ang="0">
                  <a:pos x="1290" y="38"/>
                </a:cxn>
                <a:cxn ang="0">
                  <a:pos x="1266" y="61"/>
                </a:cxn>
                <a:cxn ang="0">
                  <a:pos x="24" y="61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290" h="61">
                  <a:moveTo>
                    <a:pt x="0" y="0"/>
                  </a:moveTo>
                  <a:cubicBezTo>
                    <a:pt x="1290" y="0"/>
                    <a:pt x="1290" y="0"/>
                    <a:pt x="1290" y="0"/>
                  </a:cubicBezTo>
                  <a:cubicBezTo>
                    <a:pt x="1290" y="38"/>
                    <a:pt x="1290" y="38"/>
                    <a:pt x="1290" y="38"/>
                  </a:cubicBezTo>
                  <a:cubicBezTo>
                    <a:pt x="1290" y="51"/>
                    <a:pt x="1280" y="61"/>
                    <a:pt x="1266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11" y="61"/>
                    <a:pt x="0" y="5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11"/>
            <p:cNvSpPr>
              <a:spLocks noChangeArrowheads="1"/>
            </p:cNvSpPr>
            <p:nvPr/>
          </p:nvSpPr>
          <p:spPr bwMode="auto">
            <a:xfrm>
              <a:off x="1196" y="2376"/>
              <a:ext cx="413" cy="27"/>
            </a:xfrm>
            <a:prstGeom prst="roundRect">
              <a:avLst/>
            </a:prstGeom>
            <a:solidFill>
              <a:srgbClr val="70707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12"/>
            <p:cNvSpPr>
              <a:spLocks noChangeArrowheads="1"/>
            </p:cNvSpPr>
            <p:nvPr/>
          </p:nvSpPr>
          <p:spPr bwMode="auto">
            <a:xfrm>
              <a:off x="376" y="2325"/>
              <a:ext cx="2053" cy="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8" name="Imagen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41" y="2301630"/>
            <a:ext cx="2230624" cy="131070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989" y="3054164"/>
            <a:ext cx="695004" cy="640135"/>
          </a:xfrm>
          <a:prstGeom prst="rect">
            <a:avLst/>
          </a:prstGeom>
        </p:spPr>
      </p:pic>
      <p:sp>
        <p:nvSpPr>
          <p:cNvPr id="130" name="TextBox 21"/>
          <p:cNvSpPr txBox="1"/>
          <p:nvPr/>
        </p:nvSpPr>
        <p:spPr>
          <a:xfrm>
            <a:off x="6933444" y="3837976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0989B1"/>
                </a:solidFill>
              </a:rPr>
              <a:t>Gestión</a:t>
            </a:r>
            <a:r>
              <a:rPr lang="en-US" sz="2000" b="1" dirty="0" smtClean="0">
                <a:solidFill>
                  <a:srgbClr val="0989B1"/>
                </a:solidFill>
              </a:rPr>
              <a:t> </a:t>
            </a:r>
            <a:r>
              <a:rPr lang="en-US" sz="2000" b="1" dirty="0" err="1" smtClean="0">
                <a:solidFill>
                  <a:srgbClr val="0989B1"/>
                </a:solidFill>
              </a:rPr>
              <a:t>Automatizada</a:t>
            </a:r>
            <a:endParaRPr lang="en-US" sz="2000" b="1" dirty="0">
              <a:solidFill>
                <a:srgbClr val="0989B1"/>
              </a:solidFill>
            </a:endParaRPr>
          </a:p>
        </p:txBody>
      </p:sp>
      <p:sp>
        <p:nvSpPr>
          <p:cNvPr id="131" name="Rectangular Callout 23"/>
          <p:cNvSpPr>
            <a:spLocks noChangeAspect="1"/>
          </p:cNvSpPr>
          <p:nvPr/>
        </p:nvSpPr>
        <p:spPr>
          <a:xfrm>
            <a:off x="6221924" y="3876989"/>
            <a:ext cx="579038" cy="562462"/>
          </a:xfrm>
          <a:prstGeom prst="wedgeRectCallout">
            <a:avLst/>
          </a:prstGeom>
          <a:solidFill>
            <a:srgbClr val="09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51" y="3818608"/>
            <a:ext cx="731583" cy="749873"/>
          </a:xfrm>
          <a:prstGeom prst="rect">
            <a:avLst/>
          </a:prstGeom>
        </p:spPr>
      </p:pic>
      <p:grpSp>
        <p:nvGrpSpPr>
          <p:cNvPr id="136" name="Grupo 135"/>
          <p:cNvGrpSpPr/>
          <p:nvPr/>
        </p:nvGrpSpPr>
        <p:grpSpPr>
          <a:xfrm>
            <a:off x="3247187" y="5365565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37" name="Rectángulo redondeado 136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8" name="CuadroTexto 137"/>
            <p:cNvSpPr txBox="1"/>
            <p:nvPr/>
          </p:nvSpPr>
          <p:spPr>
            <a:xfrm>
              <a:off x="1122983" y="3348828"/>
              <a:ext cx="2230372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Disminución de </a:t>
              </a:r>
              <a:r>
                <a:rPr lang="es-AR" dirty="0" smtClean="0"/>
                <a:t>Costos </a:t>
              </a:r>
              <a:r>
                <a:rPr lang="es-AR" dirty="0" smtClean="0"/>
                <a:t>y </a:t>
              </a:r>
              <a:r>
                <a:rPr lang="es-AR" dirty="0" smtClean="0"/>
                <a:t>tiempo </a:t>
              </a:r>
              <a:r>
                <a:rPr lang="es-AR" dirty="0" smtClean="0"/>
                <a:t>en la Administración</a:t>
              </a:r>
              <a:endParaRPr lang="es-ES" dirty="0"/>
            </a:p>
          </p:txBody>
        </p:sp>
      </p:grpSp>
      <p:grpSp>
        <p:nvGrpSpPr>
          <p:cNvPr id="139" name="Grupo 138"/>
          <p:cNvGrpSpPr/>
          <p:nvPr/>
        </p:nvGrpSpPr>
        <p:grpSpPr>
          <a:xfrm>
            <a:off x="380315" y="5360382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40" name="Rectángulo redondeado 139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1" name="CuadroTexto 140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Reducción de Errores en la Administración</a:t>
              </a:r>
              <a:endParaRPr lang="es-ES" dirty="0"/>
            </a:p>
          </p:txBody>
        </p:sp>
      </p:grpSp>
      <p:grpSp>
        <p:nvGrpSpPr>
          <p:cNvPr id="142" name="Grupo 141"/>
          <p:cNvGrpSpPr/>
          <p:nvPr/>
        </p:nvGrpSpPr>
        <p:grpSpPr>
          <a:xfrm>
            <a:off x="6114059" y="5360381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43" name="Rectángulo redondeado 142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4" name="CuadroTexto 143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/>
                <a:t>Ahorro de Costos en realizar sitio por su cuenta</a:t>
              </a:r>
            </a:p>
          </p:txBody>
        </p:sp>
      </p:grpSp>
      <p:sp>
        <p:nvSpPr>
          <p:cNvPr id="147" name="Text Placeholder 3"/>
          <p:cNvSpPr txBox="1">
            <a:spLocks/>
          </p:cNvSpPr>
          <p:nvPr/>
        </p:nvSpPr>
        <p:spPr>
          <a:xfrm>
            <a:off x="493793" y="4710348"/>
            <a:ext cx="1218283" cy="369332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Ventajas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3808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40" grpId="0"/>
      <p:bldP spid="52" grpId="0" animBg="1"/>
      <p:bldP spid="54" grpId="0"/>
      <p:bldP spid="56" grpId="0" animBg="1"/>
      <p:bldP spid="57" grpId="0" animBg="1"/>
      <p:bldP spid="58" grpId="0" animBg="1"/>
      <p:bldP spid="130" grpId="0"/>
      <p:bldP spid="131" grpId="0" animBg="1"/>
      <p:bldP spid="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Pilares y Desafíos</a:t>
            </a:r>
            <a:endParaRPr lang="es-ES" dirty="0"/>
          </a:p>
        </p:txBody>
      </p:sp>
      <p:grpSp>
        <p:nvGrpSpPr>
          <p:cNvPr id="11" name="Grupo 10"/>
          <p:cNvGrpSpPr/>
          <p:nvPr/>
        </p:nvGrpSpPr>
        <p:grpSpPr>
          <a:xfrm>
            <a:off x="278062" y="1881527"/>
            <a:ext cx="8677256" cy="4014606"/>
            <a:chOff x="278062" y="1881527"/>
            <a:chExt cx="8677256" cy="4014606"/>
          </a:xfrm>
        </p:grpSpPr>
        <p:grpSp>
          <p:nvGrpSpPr>
            <p:cNvPr id="70" name="Group 515"/>
            <p:cNvGrpSpPr/>
            <p:nvPr/>
          </p:nvGrpSpPr>
          <p:grpSpPr>
            <a:xfrm>
              <a:off x="309469" y="1881527"/>
              <a:ext cx="8645849" cy="4014606"/>
              <a:chOff x="3499" y="0"/>
              <a:chExt cx="18653344" cy="9051467"/>
            </a:xfrm>
          </p:grpSpPr>
          <p:sp>
            <p:nvSpPr>
              <p:cNvPr id="71" name="Shape 493"/>
              <p:cNvSpPr/>
              <p:nvPr/>
            </p:nvSpPr>
            <p:spPr>
              <a:xfrm>
                <a:off x="8161789" y="0"/>
                <a:ext cx="3525132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BB22F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3"/>
                    </a:solidFill>
                  </a:rPr>
                  <a:t>Adaptabilidad</a:t>
                </a:r>
                <a:endParaRPr sz="2400" spc="84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Shape 494"/>
              <p:cNvSpPr/>
              <p:nvPr/>
            </p:nvSpPr>
            <p:spPr>
              <a:xfrm>
                <a:off x="8161787" y="2444068"/>
                <a:ext cx="4036323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15F47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5"/>
                    </a:solidFill>
                  </a:rPr>
                  <a:t>Personalización</a:t>
                </a:r>
                <a:endParaRPr sz="2400" spc="84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Shape 495"/>
              <p:cNvSpPr/>
              <p:nvPr/>
            </p:nvSpPr>
            <p:spPr>
              <a:xfrm>
                <a:off x="8161789" y="4822452"/>
                <a:ext cx="334543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2BC2AC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2"/>
                    </a:solidFill>
                  </a:rPr>
                  <a:t>Amigabilidad</a:t>
                </a:r>
                <a:endParaRPr sz="2400" spc="8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Shape 496"/>
              <p:cNvSpPr/>
              <p:nvPr/>
            </p:nvSpPr>
            <p:spPr>
              <a:xfrm>
                <a:off x="8161789" y="7209968"/>
                <a:ext cx="2355581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3AC7E2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1"/>
                    </a:solidFill>
                  </a:rPr>
                  <a:t>Robustez</a:t>
                </a:r>
                <a:endParaRPr sz="2400" spc="84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5" name="Group 501"/>
              <p:cNvGrpSpPr/>
              <p:nvPr/>
            </p:nvGrpSpPr>
            <p:grpSpPr>
              <a:xfrm>
                <a:off x="8135192" y="952500"/>
                <a:ext cx="10521651" cy="8098967"/>
                <a:chOff x="-339732" y="0"/>
                <a:chExt cx="10521650" cy="8098967"/>
              </a:xfrm>
            </p:grpSpPr>
            <p:sp>
              <p:nvSpPr>
                <p:cNvPr id="89" name="Shape 497"/>
                <p:cNvSpPr/>
                <p:nvPr/>
              </p:nvSpPr>
              <p:spPr>
                <a:xfrm>
                  <a:off x="-339732" y="0"/>
                  <a:ext cx="10239824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adapta a las necesidades de cada torneo.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Desde un torneo de amigos hasta un torneo profesional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Shape 498"/>
                <p:cNvSpPr/>
                <p:nvPr/>
              </p:nvSpPr>
              <p:spPr>
                <a:xfrm>
                  <a:off x="-313137" y="2444068"/>
                  <a:ext cx="1049505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 permite modificar el aspecto visual del sitio web de tu torneo, para que lo puedas personalizar a tu gusto!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1" name="Shape 499"/>
                <p:cNvSpPr/>
                <p:nvPr/>
              </p:nvSpPr>
              <p:spPr>
                <a:xfrm>
                  <a:off x="-313137" y="4822452"/>
                  <a:ext cx="9931399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2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2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es para expertos. Sin tener muchos conocimientos podrás hacer uso de nuestra aplicación</a:t>
                  </a:r>
                  <a:r>
                    <a:rPr lang="es-ES" sz="12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endParaRPr sz="12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2" name="Shape 500"/>
                <p:cNvSpPr/>
                <p:nvPr/>
              </p:nvSpPr>
              <p:spPr>
                <a:xfrm>
                  <a:off x="-313137" y="7209967"/>
                  <a:ext cx="10213228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2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2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 un </a:t>
                  </a:r>
                  <a:r>
                    <a:rPr lang="es-ES" sz="12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sistema altamente testeado. Los esfuerzos se han enfocado en reducir las fallas del producto. </a:t>
                  </a:r>
                  <a:endParaRPr sz="12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6" name="Group 510"/>
              <p:cNvGrpSpPr/>
              <p:nvPr/>
            </p:nvGrpSpPr>
            <p:grpSpPr>
              <a:xfrm>
                <a:off x="3499" y="12696"/>
                <a:ext cx="7727297" cy="7747005"/>
                <a:chOff x="3499" y="0"/>
                <a:chExt cx="7727296" cy="7747003"/>
              </a:xfrm>
            </p:grpSpPr>
            <p:sp>
              <p:nvSpPr>
                <p:cNvPr id="81" name="Shape 502"/>
                <p:cNvSpPr/>
                <p:nvPr/>
              </p:nvSpPr>
              <p:spPr>
                <a:xfrm flipH="1">
                  <a:off x="3878181" y="2365741"/>
                  <a:ext cx="1" cy="301204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2" name="Shape 503"/>
                <p:cNvSpPr/>
                <p:nvPr/>
              </p:nvSpPr>
              <p:spPr>
                <a:xfrm>
                  <a:off x="2367537" y="3851562"/>
                  <a:ext cx="3010393" cy="724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3" name="Shape 504"/>
                <p:cNvSpPr/>
                <p:nvPr/>
              </p:nvSpPr>
              <p:spPr>
                <a:xfrm>
                  <a:off x="3503272" y="3513155"/>
                  <a:ext cx="716746" cy="71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4" name="Shape 505"/>
                <p:cNvSpPr/>
                <p:nvPr/>
              </p:nvSpPr>
              <p:spPr>
                <a:xfrm rot="16208269">
                  <a:off x="4818930" y="2405138"/>
                  <a:ext cx="2912654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5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5" name="Shape 506"/>
                <p:cNvSpPr/>
                <p:nvPr/>
              </p:nvSpPr>
              <p:spPr>
                <a:xfrm>
                  <a:off x="2411613" y="4834335"/>
                  <a:ext cx="2911087" cy="2912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6" name="Shape 507"/>
                <p:cNvSpPr/>
                <p:nvPr/>
              </p:nvSpPr>
              <p:spPr>
                <a:xfrm rot="16208269">
                  <a:off x="2710" y="2403486"/>
                  <a:ext cx="2912653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7" name="Shape 508"/>
                <p:cNvSpPr/>
                <p:nvPr/>
              </p:nvSpPr>
              <p:spPr>
                <a:xfrm>
                  <a:off x="2411612" y="0"/>
                  <a:ext cx="2911087" cy="29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8" name="Shape 509"/>
                <p:cNvSpPr/>
                <p:nvPr/>
              </p:nvSpPr>
              <p:spPr>
                <a:xfrm>
                  <a:off x="3687024" y="3695703"/>
                  <a:ext cx="342901" cy="3429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</p:grpSp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062" y="2927707"/>
              <a:ext cx="1362928" cy="13970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287" y="4130298"/>
              <a:ext cx="1292987" cy="11909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305" y="1988217"/>
              <a:ext cx="1184451" cy="117114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715" y="3145159"/>
              <a:ext cx="996349" cy="95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9212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Módulos Administrador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3426683" y="2735093"/>
            <a:ext cx="2259564" cy="1017264"/>
            <a:chOff x="258732" y="3308281"/>
            <a:chExt cx="2259564" cy="1017264"/>
          </a:xfrm>
        </p:grpSpPr>
        <p:grpSp>
          <p:nvGrpSpPr>
            <p:cNvPr id="4" name="Grupo 3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6" name="Rectángulo redondeado 5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" name="CuadroTexto 6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Jugadores</a:t>
                </a:r>
                <a:endParaRPr lang="es-ES" sz="2000" dirty="0"/>
              </a:p>
            </p:txBody>
          </p:sp>
        </p:grpSp>
        <p:sp>
          <p:nvSpPr>
            <p:cNvPr id="5" name="Elipse 4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453806" y="1521037"/>
            <a:ext cx="2437489" cy="1051590"/>
            <a:chOff x="258732" y="3308281"/>
            <a:chExt cx="2437489" cy="1051590"/>
          </a:xfrm>
        </p:grpSpPr>
        <p:grpSp>
          <p:nvGrpSpPr>
            <p:cNvPr id="9" name="Grupo 8"/>
            <p:cNvGrpSpPr/>
            <p:nvPr/>
          </p:nvGrpSpPr>
          <p:grpSpPr>
            <a:xfrm>
              <a:off x="258732" y="3344208"/>
              <a:ext cx="2437489" cy="1015663"/>
              <a:chOff x="808383" y="2134911"/>
              <a:chExt cx="2003360" cy="834768"/>
            </a:xfrm>
          </p:grpSpPr>
          <p:sp>
            <p:nvSpPr>
              <p:cNvPr id="13" name="Rectángulo redondeado 1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60498" y="2134911"/>
                <a:ext cx="1951245" cy="834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Gestionar </a:t>
                </a:r>
              </a:p>
              <a:p>
                <a:r>
                  <a:rPr lang="es-AR" sz="2000" dirty="0" smtClean="0"/>
                  <a:t>Usuarios y seguridad</a:t>
                </a:r>
                <a:endParaRPr lang="es-ES" sz="2000" dirty="0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1848005" y="3308281"/>
              <a:ext cx="670291" cy="642314"/>
              <a:chOff x="10780589" y="2884572"/>
              <a:chExt cx="670291" cy="642314"/>
            </a:xfrm>
          </p:grpSpPr>
          <p:sp>
            <p:nvSpPr>
              <p:cNvPr id="11" name="Elipse 10"/>
              <p:cNvSpPr/>
              <p:nvPr/>
            </p:nvSpPr>
            <p:spPr>
              <a:xfrm>
                <a:off x="10780589" y="2884572"/>
                <a:ext cx="670291" cy="642314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6518" y="2957012"/>
                <a:ext cx="493128" cy="493128"/>
              </a:xfrm>
              <a:prstGeom prst="rect">
                <a:avLst/>
              </a:prstGeom>
            </p:spPr>
          </p:pic>
        </p:grpSp>
      </p:grpSp>
      <p:grpSp>
        <p:nvGrpSpPr>
          <p:cNvPr id="15" name="Grupo 14"/>
          <p:cNvGrpSpPr/>
          <p:nvPr/>
        </p:nvGrpSpPr>
        <p:grpSpPr>
          <a:xfrm>
            <a:off x="453806" y="2742108"/>
            <a:ext cx="2259564" cy="1017264"/>
            <a:chOff x="258732" y="3308281"/>
            <a:chExt cx="2259564" cy="1017264"/>
          </a:xfrm>
        </p:grpSpPr>
        <p:grpSp>
          <p:nvGrpSpPr>
            <p:cNvPr id="16" name="Grupo 15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18" name="Rectángulo redondeado 17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</a:t>
                </a:r>
              </a:p>
              <a:p>
                <a:r>
                  <a:rPr lang="es-AR" sz="2000" dirty="0"/>
                  <a:t>Ediciones</a:t>
                </a:r>
                <a:endParaRPr lang="es-ES" sz="2000" dirty="0"/>
              </a:p>
            </p:txBody>
          </p:sp>
        </p:grpSp>
        <p:sp>
          <p:nvSpPr>
            <p:cNvPr id="17" name="Elipse 16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453806" y="3995422"/>
            <a:ext cx="2259564" cy="1017264"/>
            <a:chOff x="258732" y="3308281"/>
            <a:chExt cx="2259564" cy="1017264"/>
          </a:xfrm>
        </p:grpSpPr>
        <p:grpSp>
          <p:nvGrpSpPr>
            <p:cNvPr id="21" name="Grupo 20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23" name="Rectángulo redondeado 2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Equipos</a:t>
                </a:r>
                <a:endParaRPr lang="es-ES" sz="2000" dirty="0"/>
              </a:p>
            </p:txBody>
          </p:sp>
        </p:grpSp>
        <p:sp>
          <p:nvSpPr>
            <p:cNvPr id="22" name="Elipse 21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468921" y="5284013"/>
            <a:ext cx="2259564" cy="1017264"/>
            <a:chOff x="258732" y="3308281"/>
            <a:chExt cx="2259564" cy="1017264"/>
          </a:xfrm>
        </p:grpSpPr>
        <p:grpSp>
          <p:nvGrpSpPr>
            <p:cNvPr id="26" name="Grupo 25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28" name="Rectángulo redondeado 27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9" name="CuadroTexto 28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Configurar </a:t>
                </a:r>
                <a:endParaRPr lang="es-AR" sz="2000" dirty="0"/>
              </a:p>
              <a:p>
                <a:r>
                  <a:rPr lang="es-AR" sz="2000" dirty="0" err="1" smtClean="0"/>
                  <a:t>Fixture</a:t>
                </a:r>
                <a:endParaRPr lang="es-ES" sz="2000" dirty="0"/>
              </a:p>
            </p:txBody>
          </p:sp>
        </p:grpSp>
        <p:sp>
          <p:nvSpPr>
            <p:cNvPr id="27" name="Elipse 26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426713" y="1503053"/>
            <a:ext cx="2259564" cy="1017264"/>
            <a:chOff x="258732" y="3308281"/>
            <a:chExt cx="2259564" cy="1017264"/>
          </a:xfrm>
        </p:grpSpPr>
        <p:grpSp>
          <p:nvGrpSpPr>
            <p:cNvPr id="31" name="Grupo 30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33" name="Rectángulo redondeado 3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4" name="CuadroTexto 33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Árbitros</a:t>
                </a:r>
                <a:endParaRPr lang="es-ES" sz="2000" dirty="0"/>
              </a:p>
            </p:txBody>
          </p:sp>
        </p:grpSp>
        <p:sp>
          <p:nvSpPr>
            <p:cNvPr id="32" name="Elipse 31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3477436" y="3987613"/>
            <a:ext cx="2259564" cy="1017264"/>
            <a:chOff x="258732" y="3308281"/>
            <a:chExt cx="2259564" cy="1017264"/>
          </a:xfrm>
        </p:grpSpPr>
        <p:grpSp>
          <p:nvGrpSpPr>
            <p:cNvPr id="36" name="Grupo 35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38" name="Rectángulo redondeado 37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9" name="CuadroTexto 38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Complejos</a:t>
                </a:r>
                <a:endParaRPr lang="es-ES" sz="2000" dirty="0"/>
              </a:p>
            </p:txBody>
          </p:sp>
        </p:grpSp>
        <p:sp>
          <p:nvSpPr>
            <p:cNvPr id="37" name="Elipse 36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3489377" y="5247387"/>
            <a:ext cx="2259564" cy="1017264"/>
            <a:chOff x="258732" y="3308281"/>
            <a:chExt cx="2259564" cy="1017264"/>
          </a:xfrm>
        </p:grpSpPr>
        <p:grpSp>
          <p:nvGrpSpPr>
            <p:cNvPr id="41" name="Grupo 40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43" name="Rectángulo redondeado 4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4" name="CuadroTexto 43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Partidos</a:t>
                </a:r>
                <a:endParaRPr lang="es-ES" sz="2000" dirty="0"/>
              </a:p>
            </p:txBody>
          </p:sp>
        </p:grpSp>
        <p:sp>
          <p:nvSpPr>
            <p:cNvPr id="42" name="Elipse 41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6183355" y="1474166"/>
            <a:ext cx="2284817" cy="1038067"/>
            <a:chOff x="233479" y="3308281"/>
            <a:chExt cx="2284817" cy="1038067"/>
          </a:xfrm>
        </p:grpSpPr>
        <p:grpSp>
          <p:nvGrpSpPr>
            <p:cNvPr id="46" name="Grupo 45"/>
            <p:cNvGrpSpPr/>
            <p:nvPr/>
          </p:nvGrpSpPr>
          <p:grpSpPr>
            <a:xfrm>
              <a:off x="233479" y="3330686"/>
              <a:ext cx="2183729" cy="1015662"/>
              <a:chOff x="787628" y="2123799"/>
              <a:chExt cx="1794796" cy="834768"/>
            </a:xfrm>
          </p:grpSpPr>
          <p:sp>
            <p:nvSpPr>
              <p:cNvPr id="48" name="Rectángulo redondeado 47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787628" y="2123799"/>
                <a:ext cx="1794796" cy="834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</a:t>
                </a:r>
              </a:p>
              <a:p>
                <a:r>
                  <a:rPr lang="es-AR" sz="2000" dirty="0"/>
                  <a:t>Portal de Noticias</a:t>
                </a:r>
                <a:endParaRPr lang="es-ES" sz="2000" dirty="0"/>
              </a:p>
            </p:txBody>
          </p:sp>
        </p:grpSp>
        <p:sp>
          <p:nvSpPr>
            <p:cNvPr id="47" name="Elipse 46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6227700" y="2717109"/>
            <a:ext cx="2259564" cy="1017264"/>
            <a:chOff x="258732" y="3308281"/>
            <a:chExt cx="2259564" cy="1017264"/>
          </a:xfrm>
        </p:grpSpPr>
        <p:grpSp>
          <p:nvGrpSpPr>
            <p:cNvPr id="51" name="Grupo 50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53" name="Rectángulo redondeado 5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4" name="CuadroTexto 53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Sanciones</a:t>
                </a:r>
                <a:endParaRPr lang="es-ES" sz="2000" dirty="0"/>
              </a:p>
            </p:txBody>
          </p:sp>
        </p:grpSp>
        <p:sp>
          <p:nvSpPr>
            <p:cNvPr id="52" name="Elipse 51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6267530" y="3963517"/>
            <a:ext cx="2259564" cy="1017263"/>
            <a:chOff x="258732" y="3308281"/>
            <a:chExt cx="2259564" cy="1017263"/>
          </a:xfrm>
        </p:grpSpPr>
        <p:grpSp>
          <p:nvGrpSpPr>
            <p:cNvPr id="56" name="Grupo 55"/>
            <p:cNvGrpSpPr/>
            <p:nvPr/>
          </p:nvGrpSpPr>
          <p:grpSpPr>
            <a:xfrm>
              <a:off x="258732" y="3407108"/>
              <a:ext cx="2172271" cy="918436"/>
              <a:chOff x="808383" y="2186610"/>
              <a:chExt cx="1785378" cy="754858"/>
            </a:xfrm>
          </p:grpSpPr>
          <p:sp>
            <p:nvSpPr>
              <p:cNvPr id="58" name="Rectángulo redondeado 57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9" name="CuadroTexto 58"/>
              <p:cNvSpPr txBox="1"/>
              <p:nvPr/>
            </p:nvSpPr>
            <p:spPr>
              <a:xfrm>
                <a:off x="820264" y="2258422"/>
                <a:ext cx="1773497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Personalizar</a:t>
                </a:r>
              </a:p>
              <a:p>
                <a:r>
                  <a:rPr lang="es-AR" sz="2000" dirty="0" smtClean="0"/>
                  <a:t>del Torneo</a:t>
                </a:r>
                <a:endParaRPr lang="es-ES" sz="2000" dirty="0"/>
              </a:p>
            </p:txBody>
          </p:sp>
        </p:grpSp>
        <p:sp>
          <p:nvSpPr>
            <p:cNvPr id="57" name="Elipse 56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6257045" y="5234145"/>
            <a:ext cx="2259564" cy="1017264"/>
            <a:chOff x="258732" y="3308281"/>
            <a:chExt cx="2259564" cy="1017264"/>
          </a:xfrm>
        </p:grpSpPr>
        <p:grpSp>
          <p:nvGrpSpPr>
            <p:cNvPr id="61" name="Grupo 60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63" name="Rectángulo redondeado 6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4" name="CuadroTexto 63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</a:t>
                </a:r>
              </a:p>
              <a:p>
                <a:r>
                  <a:rPr lang="es-AR" sz="2000" dirty="0"/>
                  <a:t>Torneos</a:t>
                </a:r>
                <a:endParaRPr lang="es-ES" sz="2000" dirty="0"/>
              </a:p>
            </p:txBody>
          </p:sp>
        </p:grpSp>
        <p:sp>
          <p:nvSpPr>
            <p:cNvPr id="62" name="Elipse 61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65" name="Imagen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57" y="2802249"/>
            <a:ext cx="493128" cy="493128"/>
          </a:xfrm>
          <a:prstGeom prst="rect">
            <a:avLst/>
          </a:prstGeom>
        </p:spPr>
      </p:pic>
      <p:pic>
        <p:nvPicPr>
          <p:cNvPr id="66" name="Imagen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08" y="4053729"/>
            <a:ext cx="505775" cy="505775"/>
          </a:xfrm>
          <a:prstGeom prst="rect">
            <a:avLst/>
          </a:prstGeom>
        </p:spPr>
      </p:pic>
      <p:pic>
        <p:nvPicPr>
          <p:cNvPr id="67" name="Imagen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34" y="5284013"/>
            <a:ext cx="487228" cy="493128"/>
          </a:xfrm>
          <a:prstGeom prst="rect">
            <a:avLst/>
          </a:prstGeom>
        </p:spPr>
      </p:pic>
      <p:pic>
        <p:nvPicPr>
          <p:cNvPr id="68" name="Imagen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65" y="4032215"/>
            <a:ext cx="495789" cy="495789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86" y="2802249"/>
            <a:ext cx="431055" cy="485533"/>
          </a:xfrm>
          <a:prstGeom prst="rect">
            <a:avLst/>
          </a:prstGeom>
        </p:spPr>
      </p:pic>
      <p:pic>
        <p:nvPicPr>
          <p:cNvPr id="70" name="Imagen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58" y="1536034"/>
            <a:ext cx="538244" cy="555873"/>
          </a:xfrm>
          <a:prstGeom prst="rect">
            <a:avLst/>
          </a:prstGeom>
        </p:spPr>
      </p:pic>
      <p:pic>
        <p:nvPicPr>
          <p:cNvPr id="71" name="Picture 2" descr="Website design symbo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107" y="4061969"/>
            <a:ext cx="395681" cy="39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Imagen 7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24" y="1538078"/>
            <a:ext cx="453027" cy="453027"/>
          </a:xfrm>
          <a:prstGeom prst="rect">
            <a:avLst/>
          </a:prstGeom>
        </p:spPr>
      </p:pic>
      <p:grpSp>
        <p:nvGrpSpPr>
          <p:cNvPr id="73" name="Grupo 72"/>
          <p:cNvGrpSpPr/>
          <p:nvPr/>
        </p:nvGrpSpPr>
        <p:grpSpPr>
          <a:xfrm>
            <a:off x="2187407" y="5413721"/>
            <a:ext cx="440371" cy="369569"/>
            <a:chOff x="7067550" y="3630372"/>
            <a:chExt cx="521309" cy="437494"/>
          </a:xfrm>
        </p:grpSpPr>
        <p:grpSp>
          <p:nvGrpSpPr>
            <p:cNvPr id="74" name="Grupo 73"/>
            <p:cNvGrpSpPr/>
            <p:nvPr/>
          </p:nvGrpSpPr>
          <p:grpSpPr>
            <a:xfrm>
              <a:off x="7067550" y="3630372"/>
              <a:ext cx="521309" cy="187617"/>
              <a:chOff x="1371600" y="3501894"/>
              <a:chExt cx="821283" cy="295576"/>
            </a:xfrm>
          </p:grpSpPr>
          <p:sp>
            <p:nvSpPr>
              <p:cNvPr id="81" name="Rectángulo 80"/>
              <p:cNvSpPr/>
              <p:nvPr/>
            </p:nvSpPr>
            <p:spPr>
              <a:xfrm>
                <a:off x="1371600" y="3501894"/>
                <a:ext cx="352267" cy="1167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1371600" y="3692003"/>
                <a:ext cx="352267" cy="10546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3" name="Rectángulo 82"/>
              <p:cNvSpPr/>
              <p:nvPr/>
            </p:nvSpPr>
            <p:spPr>
              <a:xfrm>
                <a:off x="1888872" y="3586099"/>
                <a:ext cx="304011" cy="13948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84" name="Conector angular 83"/>
              <p:cNvCxnSpPr>
                <a:stCxn id="81" idx="3"/>
                <a:endCxn id="83" idx="1"/>
              </p:cNvCxnSpPr>
              <p:nvPr/>
            </p:nvCxnSpPr>
            <p:spPr>
              <a:xfrm>
                <a:off x="1723867" y="3560279"/>
                <a:ext cx="165005" cy="95560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Conector angular 84"/>
              <p:cNvCxnSpPr>
                <a:stCxn id="82" idx="3"/>
                <a:endCxn id="83" idx="1"/>
              </p:cNvCxnSpPr>
              <p:nvPr/>
            </p:nvCxnSpPr>
            <p:spPr>
              <a:xfrm flipV="1">
                <a:off x="1723867" y="3655840"/>
                <a:ext cx="165005" cy="88898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upo 74"/>
            <p:cNvGrpSpPr/>
            <p:nvPr/>
          </p:nvGrpSpPr>
          <p:grpSpPr>
            <a:xfrm>
              <a:off x="7067550" y="3880249"/>
              <a:ext cx="521309" cy="187617"/>
              <a:chOff x="1371600" y="3501894"/>
              <a:chExt cx="821283" cy="295576"/>
            </a:xfrm>
          </p:grpSpPr>
          <p:sp>
            <p:nvSpPr>
              <p:cNvPr id="76" name="Rectángulo 75"/>
              <p:cNvSpPr/>
              <p:nvPr/>
            </p:nvSpPr>
            <p:spPr>
              <a:xfrm>
                <a:off x="1371600" y="3501894"/>
                <a:ext cx="352267" cy="1167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1371600" y="3692003"/>
                <a:ext cx="352267" cy="10546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1888872" y="3588530"/>
                <a:ext cx="304011" cy="13948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9" name="Conector angular 78"/>
              <p:cNvCxnSpPr>
                <a:stCxn id="76" idx="3"/>
                <a:endCxn id="78" idx="1"/>
              </p:cNvCxnSpPr>
              <p:nvPr/>
            </p:nvCxnSpPr>
            <p:spPr>
              <a:xfrm>
                <a:off x="1723867" y="3560279"/>
                <a:ext cx="165005" cy="97991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onector angular 79"/>
              <p:cNvCxnSpPr>
                <a:stCxn id="77" idx="3"/>
                <a:endCxn id="78" idx="1"/>
              </p:cNvCxnSpPr>
              <p:nvPr/>
            </p:nvCxnSpPr>
            <p:spPr>
              <a:xfrm flipV="1">
                <a:off x="1723867" y="3658270"/>
                <a:ext cx="165005" cy="86467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86" name="Imagen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16" y="2804720"/>
            <a:ext cx="438235" cy="438235"/>
          </a:xfrm>
          <a:prstGeom prst="rect">
            <a:avLst/>
          </a:prstGeom>
        </p:spPr>
      </p:pic>
      <p:pic>
        <p:nvPicPr>
          <p:cNvPr id="87" name="Imagen 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65" y="5342755"/>
            <a:ext cx="453027" cy="4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235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Sitio Web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547002" y="2124597"/>
            <a:ext cx="2264885" cy="902418"/>
            <a:chOff x="251662" y="4364392"/>
            <a:chExt cx="2264885" cy="902418"/>
          </a:xfrm>
        </p:grpSpPr>
        <p:grpSp>
          <p:nvGrpSpPr>
            <p:cNvPr id="4" name="Grupo 3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8" name="Rectángulo redondeado 7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" name="CuadroTexto 8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Estadísticas Equipos</a:t>
                </a:r>
                <a:endParaRPr lang="es-ES" sz="2000" dirty="0"/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>
              <a:off x="1900764" y="4364392"/>
              <a:ext cx="615783" cy="590081"/>
              <a:chOff x="10744012" y="4099327"/>
              <a:chExt cx="615783" cy="590081"/>
            </a:xfrm>
          </p:grpSpPr>
          <p:sp>
            <p:nvSpPr>
              <p:cNvPr id="6" name="Elipse 5"/>
              <p:cNvSpPr/>
              <p:nvPr/>
            </p:nvSpPr>
            <p:spPr>
              <a:xfrm>
                <a:off x="10744012" y="4099327"/>
                <a:ext cx="615783" cy="590081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6197" y="4148090"/>
                <a:ext cx="505775" cy="505775"/>
              </a:xfrm>
              <a:prstGeom prst="rect">
                <a:avLst/>
              </a:prstGeom>
            </p:spPr>
          </p:pic>
        </p:grpSp>
      </p:grpSp>
      <p:grpSp>
        <p:nvGrpSpPr>
          <p:cNvPr id="10" name="Grupo 9"/>
          <p:cNvGrpSpPr/>
          <p:nvPr/>
        </p:nvGrpSpPr>
        <p:grpSpPr>
          <a:xfrm>
            <a:off x="519255" y="3303548"/>
            <a:ext cx="2264885" cy="902418"/>
            <a:chOff x="251662" y="4364392"/>
            <a:chExt cx="2264885" cy="902418"/>
          </a:xfrm>
        </p:grpSpPr>
        <p:grpSp>
          <p:nvGrpSpPr>
            <p:cNvPr id="11" name="Grupo 10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13" name="Rectángulo redondeado 12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Estadísticas Partido</a:t>
                </a:r>
                <a:endParaRPr lang="es-ES" sz="2000" dirty="0"/>
              </a:p>
            </p:txBody>
          </p:sp>
        </p:grpSp>
        <p:sp>
          <p:nvSpPr>
            <p:cNvPr id="12" name="Elipse 11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48985" y="4499301"/>
            <a:ext cx="2264885" cy="902418"/>
            <a:chOff x="251662" y="4364392"/>
            <a:chExt cx="2264885" cy="902418"/>
          </a:xfrm>
        </p:grpSpPr>
        <p:grpSp>
          <p:nvGrpSpPr>
            <p:cNvPr id="16" name="Grupo 15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18" name="Rectángulo redondeado 17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Estadísticas de la Edición</a:t>
                </a:r>
                <a:endParaRPr lang="es-ES" sz="2000" dirty="0"/>
              </a:p>
            </p:txBody>
          </p:sp>
        </p:grpSp>
        <p:sp>
          <p:nvSpPr>
            <p:cNvPr id="17" name="Elipse 16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198002" y="2110083"/>
            <a:ext cx="2264885" cy="902418"/>
            <a:chOff x="251662" y="4364392"/>
            <a:chExt cx="2264885" cy="902418"/>
          </a:xfrm>
        </p:grpSpPr>
        <p:grpSp>
          <p:nvGrpSpPr>
            <p:cNvPr id="21" name="Grupo 20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23" name="Rectángulo redondeado 22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Estadísticas Jugadores</a:t>
                </a:r>
                <a:endParaRPr lang="es-ES" sz="2000" dirty="0"/>
              </a:p>
            </p:txBody>
          </p:sp>
        </p:grpSp>
        <p:sp>
          <p:nvSpPr>
            <p:cNvPr id="22" name="Elipse 21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3214373" y="3241530"/>
            <a:ext cx="2264885" cy="902418"/>
            <a:chOff x="251662" y="4364392"/>
            <a:chExt cx="2264885" cy="902418"/>
          </a:xfrm>
        </p:grpSpPr>
        <p:grpSp>
          <p:nvGrpSpPr>
            <p:cNvPr id="26" name="Grupo 25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28" name="Rectángulo redondeado 27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9" name="CuadroTexto 28"/>
              <p:cNvSpPr txBox="1"/>
              <p:nvPr/>
            </p:nvSpPr>
            <p:spPr>
              <a:xfrm>
                <a:off x="813246" y="2255569"/>
                <a:ext cx="1646104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Estadísticas</a:t>
                </a:r>
              </a:p>
              <a:p>
                <a:r>
                  <a:rPr lang="es-AR" sz="2000" dirty="0" smtClean="0"/>
                  <a:t> de </a:t>
                </a:r>
                <a:r>
                  <a:rPr lang="es-AR" sz="2000" dirty="0"/>
                  <a:t>S</a:t>
                </a:r>
                <a:r>
                  <a:rPr lang="es-AR" sz="2000" dirty="0" smtClean="0"/>
                  <a:t>anciones</a:t>
                </a:r>
                <a:endParaRPr lang="es-ES" sz="2000" dirty="0"/>
              </a:p>
            </p:txBody>
          </p:sp>
        </p:grpSp>
        <p:sp>
          <p:nvSpPr>
            <p:cNvPr id="27" name="Elipse 26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5921820" y="2069499"/>
            <a:ext cx="2264885" cy="902418"/>
            <a:chOff x="251662" y="4364392"/>
            <a:chExt cx="2264885" cy="902418"/>
          </a:xfrm>
        </p:grpSpPr>
        <p:grpSp>
          <p:nvGrpSpPr>
            <p:cNvPr id="31" name="Grupo 30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33" name="Rectángulo redondeado 32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4" name="CuadroTexto 33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Portal de Noticias</a:t>
                </a:r>
                <a:endParaRPr lang="es-ES" sz="2000" dirty="0"/>
              </a:p>
            </p:txBody>
          </p:sp>
        </p:grpSp>
        <p:sp>
          <p:nvSpPr>
            <p:cNvPr id="32" name="Elipse 31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931967" y="3229702"/>
            <a:ext cx="2264885" cy="902418"/>
            <a:chOff x="251662" y="4364392"/>
            <a:chExt cx="2264885" cy="902418"/>
          </a:xfrm>
        </p:grpSpPr>
        <p:grpSp>
          <p:nvGrpSpPr>
            <p:cNvPr id="36" name="Grupo 35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38" name="Rectángulo redondeado 37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9" name="CuadroTexto 38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err="1" smtClean="0"/>
                  <a:t>Fixture</a:t>
                </a:r>
                <a:r>
                  <a:rPr lang="es-AR" sz="2000" dirty="0" smtClean="0"/>
                  <a:t> de la Edición</a:t>
                </a:r>
                <a:endParaRPr lang="es-ES" sz="2000" dirty="0"/>
              </a:p>
            </p:txBody>
          </p:sp>
        </p:grpSp>
        <p:sp>
          <p:nvSpPr>
            <p:cNvPr id="37" name="Elipse 36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40" name="Imagen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23" y="3334405"/>
            <a:ext cx="453027" cy="453027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702" y="4558145"/>
            <a:ext cx="518735" cy="448435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18" y="2222385"/>
            <a:ext cx="330881" cy="365475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12" y="3325940"/>
            <a:ext cx="438235" cy="438235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97" y="2127891"/>
            <a:ext cx="453027" cy="453027"/>
          </a:xfrm>
          <a:prstGeom prst="rect">
            <a:avLst/>
          </a:prstGeom>
        </p:spPr>
      </p:pic>
      <p:grpSp>
        <p:nvGrpSpPr>
          <p:cNvPr id="45" name="Grupo 44"/>
          <p:cNvGrpSpPr/>
          <p:nvPr/>
        </p:nvGrpSpPr>
        <p:grpSpPr>
          <a:xfrm>
            <a:off x="7730988" y="3330365"/>
            <a:ext cx="340353" cy="379588"/>
            <a:chOff x="7067550" y="3630372"/>
            <a:chExt cx="521309" cy="437494"/>
          </a:xfrm>
        </p:grpSpPr>
        <p:grpSp>
          <p:nvGrpSpPr>
            <p:cNvPr id="46" name="Grupo 45"/>
            <p:cNvGrpSpPr/>
            <p:nvPr/>
          </p:nvGrpSpPr>
          <p:grpSpPr>
            <a:xfrm>
              <a:off x="7067550" y="3630372"/>
              <a:ext cx="521309" cy="187617"/>
              <a:chOff x="1371600" y="3501894"/>
              <a:chExt cx="821283" cy="295576"/>
            </a:xfrm>
          </p:grpSpPr>
          <p:sp>
            <p:nvSpPr>
              <p:cNvPr id="53" name="Rectángulo 52"/>
              <p:cNvSpPr/>
              <p:nvPr/>
            </p:nvSpPr>
            <p:spPr>
              <a:xfrm>
                <a:off x="1371600" y="3501894"/>
                <a:ext cx="352267" cy="1167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Rectángulo 53"/>
              <p:cNvSpPr/>
              <p:nvPr/>
            </p:nvSpPr>
            <p:spPr>
              <a:xfrm>
                <a:off x="1371600" y="3692003"/>
                <a:ext cx="352267" cy="10546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1888872" y="3586099"/>
                <a:ext cx="304011" cy="13948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56" name="Conector angular 55"/>
              <p:cNvCxnSpPr>
                <a:stCxn id="53" idx="3"/>
                <a:endCxn id="55" idx="1"/>
              </p:cNvCxnSpPr>
              <p:nvPr/>
            </p:nvCxnSpPr>
            <p:spPr>
              <a:xfrm>
                <a:off x="1723867" y="3560279"/>
                <a:ext cx="165005" cy="95560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ector angular 56"/>
              <p:cNvCxnSpPr>
                <a:stCxn id="54" idx="3"/>
                <a:endCxn id="55" idx="1"/>
              </p:cNvCxnSpPr>
              <p:nvPr/>
            </p:nvCxnSpPr>
            <p:spPr>
              <a:xfrm flipV="1">
                <a:off x="1723867" y="3655840"/>
                <a:ext cx="165005" cy="88898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upo 46"/>
            <p:cNvGrpSpPr/>
            <p:nvPr/>
          </p:nvGrpSpPr>
          <p:grpSpPr>
            <a:xfrm>
              <a:off x="7067550" y="3880249"/>
              <a:ext cx="521309" cy="187617"/>
              <a:chOff x="1371600" y="3501894"/>
              <a:chExt cx="821283" cy="295576"/>
            </a:xfrm>
          </p:grpSpPr>
          <p:sp>
            <p:nvSpPr>
              <p:cNvPr id="48" name="Rectángulo 47"/>
              <p:cNvSpPr/>
              <p:nvPr/>
            </p:nvSpPr>
            <p:spPr>
              <a:xfrm>
                <a:off x="1371600" y="3501894"/>
                <a:ext cx="352267" cy="1167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1371600" y="3692003"/>
                <a:ext cx="352267" cy="10546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Rectángulo 49"/>
              <p:cNvSpPr/>
              <p:nvPr/>
            </p:nvSpPr>
            <p:spPr>
              <a:xfrm>
                <a:off x="1888872" y="3588530"/>
                <a:ext cx="304011" cy="13948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51" name="Conector angular 50"/>
              <p:cNvCxnSpPr>
                <a:stCxn id="48" idx="3"/>
                <a:endCxn id="50" idx="1"/>
              </p:cNvCxnSpPr>
              <p:nvPr/>
            </p:nvCxnSpPr>
            <p:spPr>
              <a:xfrm>
                <a:off x="1723867" y="3560279"/>
                <a:ext cx="165005" cy="97991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ector angular 51"/>
              <p:cNvCxnSpPr>
                <a:stCxn id="49" idx="3"/>
                <a:endCxn id="50" idx="1"/>
              </p:cNvCxnSpPr>
              <p:nvPr/>
            </p:nvCxnSpPr>
            <p:spPr>
              <a:xfrm flipV="1">
                <a:off x="1723867" y="3658270"/>
                <a:ext cx="165005" cy="86467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746569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s-ES" dirty="0"/>
          </a:p>
        </p:txBody>
      </p:sp>
      <p:sp>
        <p:nvSpPr>
          <p:cNvPr id="46" name="Rectángulo redondeado 45"/>
          <p:cNvSpPr/>
          <p:nvPr/>
        </p:nvSpPr>
        <p:spPr>
          <a:xfrm>
            <a:off x="2211359" y="3157973"/>
            <a:ext cx="5937595" cy="2526520"/>
          </a:xfrm>
          <a:prstGeom prst="roundRect">
            <a:avLst>
              <a:gd name="adj" fmla="val 1539"/>
            </a:avLst>
          </a:prstGeom>
          <a:solidFill>
            <a:srgbClr val="549E39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Shape 547"/>
          <p:cNvSpPr/>
          <p:nvPr/>
        </p:nvSpPr>
        <p:spPr>
          <a:xfrm>
            <a:off x="4111396" y="3500536"/>
            <a:ext cx="520240" cy="433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6761381" y="3215972"/>
            <a:ext cx="16226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000" dirty="0" err="1" smtClean="0"/>
              <a:t>Core</a:t>
            </a:r>
            <a:endParaRPr lang="es-ES" sz="2000" dirty="0"/>
          </a:p>
        </p:txBody>
      </p:sp>
      <p:sp>
        <p:nvSpPr>
          <p:cNvPr id="69" name="CuadroTexto 68"/>
          <p:cNvSpPr txBox="1"/>
          <p:nvPr/>
        </p:nvSpPr>
        <p:spPr>
          <a:xfrm>
            <a:off x="5934814" y="1503655"/>
            <a:ext cx="22081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dirty="0" smtClean="0"/>
              <a:t>Presentación</a:t>
            </a:r>
            <a:endParaRPr lang="es-ES" sz="24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2467429" y="1734487"/>
            <a:ext cx="2164207" cy="10641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>
            <a:off x="2205320" y="1425807"/>
            <a:ext cx="5937595" cy="1701985"/>
          </a:xfrm>
          <a:prstGeom prst="roundRect">
            <a:avLst>
              <a:gd name="adj" fmla="val 1539"/>
            </a:avLst>
          </a:prstGeom>
          <a:solidFill>
            <a:srgbClr val="C0CF3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CuadroTexto 99"/>
          <p:cNvSpPr txBox="1"/>
          <p:nvPr/>
        </p:nvSpPr>
        <p:spPr>
          <a:xfrm>
            <a:off x="6064838" y="1421977"/>
            <a:ext cx="22484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Presentación</a:t>
            </a:r>
            <a:endParaRPr lang="es-ES" sz="2000" dirty="0"/>
          </a:p>
        </p:txBody>
      </p:sp>
      <p:sp>
        <p:nvSpPr>
          <p:cNvPr id="107" name="Shape 502"/>
          <p:cNvSpPr/>
          <p:nvPr/>
        </p:nvSpPr>
        <p:spPr>
          <a:xfrm>
            <a:off x="3856271" y="2734782"/>
            <a:ext cx="1259290" cy="68640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08" name="Shape 502"/>
          <p:cNvSpPr/>
          <p:nvPr/>
        </p:nvSpPr>
        <p:spPr>
          <a:xfrm flipH="1">
            <a:off x="5513013" y="2640982"/>
            <a:ext cx="1350060" cy="78020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09" name="Shape 502"/>
          <p:cNvSpPr/>
          <p:nvPr/>
        </p:nvSpPr>
        <p:spPr>
          <a:xfrm flipV="1">
            <a:off x="3978055" y="3962200"/>
            <a:ext cx="1171912" cy="612393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10" name="Shape 502"/>
          <p:cNvSpPr/>
          <p:nvPr/>
        </p:nvSpPr>
        <p:spPr>
          <a:xfrm>
            <a:off x="5437469" y="3914754"/>
            <a:ext cx="1441188" cy="70509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11" name="Shape 502"/>
          <p:cNvSpPr/>
          <p:nvPr/>
        </p:nvSpPr>
        <p:spPr>
          <a:xfrm flipV="1">
            <a:off x="1764080" y="3719862"/>
            <a:ext cx="2347316" cy="24233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grpSp>
        <p:nvGrpSpPr>
          <p:cNvPr id="31" name="Grupo 30"/>
          <p:cNvGrpSpPr/>
          <p:nvPr/>
        </p:nvGrpSpPr>
        <p:grpSpPr>
          <a:xfrm>
            <a:off x="3906718" y="3394594"/>
            <a:ext cx="2422835" cy="645433"/>
            <a:chOff x="940775" y="2098796"/>
            <a:chExt cx="2609022" cy="994121"/>
          </a:xfrm>
          <a:solidFill>
            <a:srgbClr val="4AB5C4"/>
          </a:solidFill>
          <a:effectLst/>
        </p:grpSpPr>
        <p:sp>
          <p:nvSpPr>
            <p:cNvPr id="32" name="Rectángulo redondeado 31"/>
            <p:cNvSpPr/>
            <p:nvPr/>
          </p:nvSpPr>
          <p:spPr>
            <a:xfrm>
              <a:off x="940775" y="2098796"/>
              <a:ext cx="2609022" cy="994121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1658883" y="2237853"/>
              <a:ext cx="1747325" cy="7110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Lógica</a:t>
              </a:r>
              <a:endParaRPr lang="es-ES" sz="2400" dirty="0"/>
            </a:p>
          </p:txBody>
        </p:sp>
      </p:grpSp>
      <p:grpSp>
        <p:nvGrpSpPr>
          <p:cNvPr id="64" name="Grupo 63"/>
          <p:cNvGrpSpPr/>
          <p:nvPr/>
        </p:nvGrpSpPr>
        <p:grpSpPr>
          <a:xfrm>
            <a:off x="5581794" y="4434976"/>
            <a:ext cx="2422835" cy="874434"/>
            <a:chOff x="861980" y="1870998"/>
            <a:chExt cx="2609022" cy="1346836"/>
          </a:xfrm>
          <a:solidFill>
            <a:srgbClr val="4AB5C4"/>
          </a:solidFill>
          <a:effectLst/>
        </p:grpSpPr>
        <p:sp>
          <p:nvSpPr>
            <p:cNvPr id="65" name="Rectángulo redondeado 64"/>
            <p:cNvSpPr/>
            <p:nvPr/>
          </p:nvSpPr>
          <p:spPr>
            <a:xfrm>
              <a:off x="861980" y="1870998"/>
              <a:ext cx="2609022" cy="1346836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155562" y="2179796"/>
              <a:ext cx="1933883" cy="7110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Entidades</a:t>
              </a:r>
              <a:endParaRPr lang="es-ES" sz="2400" dirty="0"/>
            </a:p>
          </p:txBody>
        </p:sp>
      </p:grpSp>
      <p:sp>
        <p:nvSpPr>
          <p:cNvPr id="113" name="Rectángulo redondeado 112"/>
          <p:cNvSpPr/>
          <p:nvPr/>
        </p:nvSpPr>
        <p:spPr>
          <a:xfrm>
            <a:off x="2208645" y="5748181"/>
            <a:ext cx="5937595" cy="977855"/>
          </a:xfrm>
          <a:prstGeom prst="roundRect">
            <a:avLst>
              <a:gd name="adj" fmla="val 1539"/>
            </a:avLst>
          </a:prstGeom>
          <a:solidFill>
            <a:srgbClr val="8AB83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2" name="Shape 502"/>
          <p:cNvSpPr/>
          <p:nvPr/>
        </p:nvSpPr>
        <p:spPr>
          <a:xfrm>
            <a:off x="4067600" y="5075166"/>
            <a:ext cx="564036" cy="950646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grpSp>
        <p:nvGrpSpPr>
          <p:cNvPr id="104" name="Grupo 103"/>
          <p:cNvGrpSpPr/>
          <p:nvPr/>
        </p:nvGrpSpPr>
        <p:grpSpPr>
          <a:xfrm>
            <a:off x="2811805" y="5956461"/>
            <a:ext cx="3238625" cy="561293"/>
            <a:chOff x="693167" y="2311023"/>
            <a:chExt cx="2856630" cy="907912"/>
          </a:xfrm>
          <a:solidFill>
            <a:srgbClr val="4AB5C4"/>
          </a:solidFill>
          <a:effectLst/>
        </p:grpSpPr>
        <p:sp>
          <p:nvSpPr>
            <p:cNvPr id="105" name="Rectángulo redondeado 104"/>
            <p:cNvSpPr/>
            <p:nvPr/>
          </p:nvSpPr>
          <p:spPr>
            <a:xfrm>
              <a:off x="693167" y="2311023"/>
              <a:ext cx="2856630" cy="907912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106" name="CuadroTexto 105"/>
            <p:cNvSpPr txBox="1"/>
            <p:nvPr/>
          </p:nvSpPr>
          <p:spPr>
            <a:xfrm>
              <a:off x="760826" y="2369157"/>
              <a:ext cx="2721310" cy="7467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BASE DE DATOS</a:t>
              </a:r>
              <a:endParaRPr lang="es-ES" sz="2400" dirty="0"/>
            </a:p>
          </p:txBody>
        </p:sp>
      </p:grpSp>
      <p:grpSp>
        <p:nvGrpSpPr>
          <p:cNvPr id="61" name="Grupo 60"/>
          <p:cNvGrpSpPr/>
          <p:nvPr/>
        </p:nvGrpSpPr>
        <p:grpSpPr>
          <a:xfrm>
            <a:off x="3015159" y="4434975"/>
            <a:ext cx="2340613" cy="877254"/>
            <a:chOff x="940775" y="2098796"/>
            <a:chExt cx="2609022" cy="1418991"/>
          </a:xfrm>
          <a:solidFill>
            <a:srgbClr val="4AB5C4"/>
          </a:solidFill>
          <a:effectLst/>
        </p:grpSpPr>
        <p:sp>
          <p:nvSpPr>
            <p:cNvPr id="62" name="Rectángulo redondeado 61"/>
            <p:cNvSpPr/>
            <p:nvPr/>
          </p:nvSpPr>
          <p:spPr>
            <a:xfrm>
              <a:off x="940775" y="2098796"/>
              <a:ext cx="2609022" cy="1418991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940775" y="2427653"/>
              <a:ext cx="2600816" cy="7467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Acceso Datos</a:t>
              </a:r>
              <a:endParaRPr lang="es-ES" sz="2400" dirty="0"/>
            </a:p>
          </p:txBody>
        </p:sp>
      </p:grpSp>
      <p:sp>
        <p:nvSpPr>
          <p:cNvPr id="122" name="CuadroTexto 121"/>
          <p:cNvSpPr txBox="1"/>
          <p:nvPr/>
        </p:nvSpPr>
        <p:spPr>
          <a:xfrm>
            <a:off x="6487877" y="5748181"/>
            <a:ext cx="16226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000" dirty="0" smtClean="0"/>
              <a:t>Persistencia</a:t>
            </a:r>
            <a:endParaRPr lang="es-ES" sz="2000" dirty="0"/>
          </a:p>
        </p:txBody>
      </p:sp>
      <p:grpSp>
        <p:nvGrpSpPr>
          <p:cNvPr id="93" name="Grupo 92"/>
          <p:cNvGrpSpPr/>
          <p:nvPr/>
        </p:nvGrpSpPr>
        <p:grpSpPr>
          <a:xfrm>
            <a:off x="2696189" y="1822087"/>
            <a:ext cx="2340613" cy="972556"/>
            <a:chOff x="940775" y="1944641"/>
            <a:chExt cx="2609022" cy="1573146"/>
          </a:xfrm>
          <a:solidFill>
            <a:srgbClr val="4AB5C4"/>
          </a:solidFill>
          <a:effectLst/>
        </p:grpSpPr>
        <p:sp>
          <p:nvSpPr>
            <p:cNvPr id="94" name="Rectángulo redondeado 93"/>
            <p:cNvSpPr/>
            <p:nvPr/>
          </p:nvSpPr>
          <p:spPr>
            <a:xfrm>
              <a:off x="940775" y="1944641"/>
              <a:ext cx="2609022" cy="1573146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95" name="CuadroTexto 94"/>
            <p:cNvSpPr txBox="1"/>
            <p:nvPr/>
          </p:nvSpPr>
          <p:spPr>
            <a:xfrm>
              <a:off x="1216602" y="2076789"/>
              <a:ext cx="2084439" cy="13441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Administrar Torneo</a:t>
              </a:r>
              <a:endParaRPr lang="es-ES" sz="2400" dirty="0"/>
            </a:p>
          </p:txBody>
        </p:sp>
      </p:grpSp>
      <p:grpSp>
        <p:nvGrpSpPr>
          <p:cNvPr id="97" name="Grupo 96"/>
          <p:cNvGrpSpPr/>
          <p:nvPr/>
        </p:nvGrpSpPr>
        <p:grpSpPr>
          <a:xfrm>
            <a:off x="5520728" y="1822088"/>
            <a:ext cx="2340613" cy="965434"/>
            <a:chOff x="940775" y="1956162"/>
            <a:chExt cx="2609022" cy="1561625"/>
          </a:xfrm>
          <a:solidFill>
            <a:srgbClr val="4AB5C4"/>
          </a:solidFill>
          <a:effectLst/>
        </p:grpSpPr>
        <p:sp>
          <p:nvSpPr>
            <p:cNvPr id="98" name="Rectángulo redondeado 97"/>
            <p:cNvSpPr/>
            <p:nvPr/>
          </p:nvSpPr>
          <p:spPr>
            <a:xfrm>
              <a:off x="940775" y="1956162"/>
              <a:ext cx="2609022" cy="1561625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80978" y="2098796"/>
              <a:ext cx="2084439" cy="13441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Visualizar Torneo</a:t>
              </a:r>
              <a:endParaRPr lang="es-ES" sz="2400" dirty="0"/>
            </a:p>
          </p:txBody>
        </p:sp>
      </p:grpSp>
      <p:grpSp>
        <p:nvGrpSpPr>
          <p:cNvPr id="101" name="Grupo 100"/>
          <p:cNvGrpSpPr/>
          <p:nvPr/>
        </p:nvGrpSpPr>
        <p:grpSpPr>
          <a:xfrm>
            <a:off x="198055" y="3746709"/>
            <a:ext cx="1804916" cy="622091"/>
            <a:chOff x="940775" y="2311023"/>
            <a:chExt cx="2136803" cy="1006255"/>
          </a:xfrm>
          <a:solidFill>
            <a:srgbClr val="4AB5C4"/>
          </a:solidFill>
          <a:effectLst/>
        </p:grpSpPr>
        <p:sp>
          <p:nvSpPr>
            <p:cNvPr id="102" name="Rectángulo redondeado 101"/>
            <p:cNvSpPr/>
            <p:nvPr/>
          </p:nvSpPr>
          <p:spPr>
            <a:xfrm>
              <a:off x="940775" y="2311023"/>
              <a:ext cx="2136803" cy="1006255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103" name="CuadroTexto 102"/>
            <p:cNvSpPr txBox="1"/>
            <p:nvPr/>
          </p:nvSpPr>
          <p:spPr>
            <a:xfrm>
              <a:off x="989886" y="2472175"/>
              <a:ext cx="2087692" cy="6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/>
                <a:t>UTILIDADES</a:t>
              </a:r>
              <a:endParaRPr lang="es-ES" sz="2000" dirty="0"/>
            </a:p>
          </p:txBody>
        </p:sp>
      </p:grpSp>
      <p:cxnSp>
        <p:nvCxnSpPr>
          <p:cNvPr id="6" name="Conector recto 5"/>
          <p:cNvCxnSpPr>
            <a:stCxn id="94" idx="2"/>
          </p:cNvCxnSpPr>
          <p:nvPr/>
        </p:nvCxnSpPr>
        <p:spPr>
          <a:xfrm flipH="1">
            <a:off x="1611086" y="2794643"/>
            <a:ext cx="2255410" cy="952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cto 7"/>
          <p:cNvCxnSpPr>
            <a:stCxn id="98" idx="2"/>
          </p:cNvCxnSpPr>
          <p:nvPr/>
        </p:nvCxnSpPr>
        <p:spPr>
          <a:xfrm flipH="1">
            <a:off x="1764080" y="2787522"/>
            <a:ext cx="4926955" cy="1111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640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2785</TotalTime>
  <Words>362</Words>
  <Application>Microsoft Office PowerPoint</Application>
  <PresentationFormat>Presentación en pantalla (4:3)</PresentationFormat>
  <Paragraphs>144</Paragraphs>
  <Slides>14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31" baseType="lpstr">
      <vt:lpstr>Adobe Song Std L</vt:lpstr>
      <vt:lpstr>SimSun</vt:lpstr>
      <vt:lpstr>Arial</vt:lpstr>
      <vt:lpstr>Calibri</vt:lpstr>
      <vt:lpstr>Calibri Light</vt:lpstr>
      <vt:lpstr>Century Gothic</vt:lpstr>
      <vt:lpstr>FontAwesome</vt:lpstr>
      <vt:lpstr>Helvetica</vt:lpstr>
      <vt:lpstr>Open Sans</vt:lpstr>
      <vt:lpstr>Oswald Light</vt:lpstr>
      <vt:lpstr>Oswald Regular</vt:lpstr>
      <vt:lpstr>Roboto</vt:lpstr>
      <vt:lpstr>Roboto Condensed</vt:lpstr>
      <vt:lpstr>Source Sans Pro</vt:lpstr>
      <vt:lpstr>Tahoma</vt:lpstr>
      <vt:lpstr>Wingdings 3</vt:lpstr>
      <vt:lpstr>Ion</vt:lpstr>
      <vt:lpstr>Presentación de PowerPoint</vt:lpstr>
      <vt:lpstr>Tema de Hoy</vt:lpstr>
      <vt:lpstr>Agenda</vt:lpstr>
      <vt:lpstr>¿Por qué QueGolazo!?</vt:lpstr>
      <vt:lpstr>¿Por qué QueGolazo!?</vt:lpstr>
      <vt:lpstr>Pilares y Desafíos</vt:lpstr>
      <vt:lpstr>Módulos Administrador</vt:lpstr>
      <vt:lpstr>Sitio Web</vt:lpstr>
      <vt:lpstr>Arquitectura</vt:lpstr>
      <vt:lpstr>Tecnología</vt:lpstr>
      <vt:lpstr>Despliegue</vt:lpstr>
      <vt:lpstr>Despliegue</vt:lpstr>
      <vt:lpstr>Demo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Allemand</dc:creator>
  <cp:lastModifiedBy>Facu</cp:lastModifiedBy>
  <cp:revision>291</cp:revision>
  <dcterms:created xsi:type="dcterms:W3CDTF">2014-04-03T22:40:54Z</dcterms:created>
  <dcterms:modified xsi:type="dcterms:W3CDTF">2015-05-25T16:34:40Z</dcterms:modified>
</cp:coreProperties>
</file>